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1"/>
  </p:notesMasterIdLst>
  <p:sldIdLst>
    <p:sldId id="256" r:id="rId2"/>
    <p:sldId id="258" r:id="rId3"/>
    <p:sldId id="259" r:id="rId4"/>
    <p:sldId id="260" r:id="rId5"/>
    <p:sldId id="261" r:id="rId6"/>
    <p:sldId id="262" r:id="rId7"/>
    <p:sldId id="267" r:id="rId8"/>
    <p:sldId id="281" r:id="rId9"/>
    <p:sldId id="301" r:id="rId10"/>
  </p:sldIdLst>
  <p:sldSz cx="9144000" cy="5143500" type="screen16x9"/>
  <p:notesSz cx="6858000" cy="9144000"/>
  <p:embeddedFontLst>
    <p:embeddedFont>
      <p:font typeface="Barlow" panose="00000500000000000000" pitchFamily="2" charset="0"/>
      <p:regular r:id="rId12"/>
      <p:bold r:id="rId13"/>
      <p:italic r:id="rId14"/>
      <p:boldItalic r:id="rId15"/>
    </p:embeddedFont>
    <p:embeddedFont>
      <p:font typeface="Krona One" panose="020B0604020202020204" charset="0"/>
      <p:regular r:id="rId16"/>
    </p:embeddedFont>
    <p:embeddedFont>
      <p:font typeface="Oswald" panose="00000500000000000000" pitchFamily="2"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rshi Bose" initials="RB" lastIdx="1" clrIdx="0">
    <p:extLst>
      <p:ext uri="{19B8F6BF-5375-455C-9EA6-DF929625EA0E}">
        <p15:presenceInfo xmlns:p15="http://schemas.microsoft.com/office/powerpoint/2012/main" userId="3a22a479bee141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D16EF7-258A-4696-AEDE-3FA7F38D5F4E}">
  <a:tblStyle styleId="{94D16EF7-258A-4696-AEDE-3FA7F38D5F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07T09:34:49.814"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94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19.png"/><Relationship Id="rId1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3.png"/><Relationship Id="rId1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29.png"/><Relationship Id="rId9"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3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0" r:id="rId6"/>
    <p:sldLayoutId id="2147483661" r:id="rId7"/>
    <p:sldLayoutId id="2147483670" r:id="rId8"/>
    <p:sldLayoutId id="2147483673" r:id="rId9"/>
    <p:sldLayoutId id="2147483674"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37"/>
            <a:ext cx="2192673" cy="3247425"/>
          </a:xfrm>
          <a:prstGeom prst="rect">
            <a:avLst/>
          </a:prstGeom>
          <a:noFill/>
          <a:ln>
            <a:noFill/>
          </a:ln>
        </p:spPr>
      </p:pic>
      <p:sp>
        <p:nvSpPr>
          <p:cNvPr id="407" name="Google Shape;407;p37"/>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Krona One" panose="020B0604020202020204" charset="0"/>
              </a:rPr>
              <a:t>Review 2</a:t>
            </a:r>
            <a:endParaRPr dirty="0">
              <a:latin typeface="Krona One" panose="020B0604020202020204" charset="0"/>
            </a:endParaRPr>
          </a:p>
        </p:txBody>
      </p:sp>
      <p:sp>
        <p:nvSpPr>
          <p:cNvPr id="408" name="Google Shape;408;p37"/>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BLOOD BANK DONOR MANAGEMENT SYSTEM</a:t>
            </a:r>
            <a:endParaRPr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995613" y="3799363"/>
            <a:ext cx="866775" cy="1133475"/>
          </a:xfrm>
          <a:prstGeom prst="rect">
            <a:avLst/>
          </a:prstGeom>
          <a:noFill/>
          <a:ln>
            <a:noFill/>
          </a:ln>
        </p:spPr>
      </p:pic>
      <p:sp>
        <p:nvSpPr>
          <p:cNvPr id="422" name="Google Shape;422;p39"/>
          <p:cNvSpPr/>
          <p:nvPr/>
        </p:nvSpPr>
        <p:spPr>
          <a:xfrm rot="-2700000">
            <a:off x="847234" y="311120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2700000">
            <a:off x="4699234"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rot="-2700000">
            <a:off x="820759" y="1322758"/>
            <a:ext cx="614334" cy="61433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txBox="1">
            <a:spLocks noGrp="1"/>
          </p:cNvSpPr>
          <p:nvPr>
            <p:ph type="title"/>
          </p:nvPr>
        </p:nvSpPr>
        <p:spPr>
          <a:xfrm>
            <a:off x="720000" y="2037619"/>
            <a:ext cx="356045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PROJECT</a:t>
            </a:r>
            <a:endParaRPr dirty="0"/>
          </a:p>
        </p:txBody>
      </p:sp>
      <p:sp>
        <p:nvSpPr>
          <p:cNvPr id="426" name="Google Shape;426;p39"/>
          <p:cNvSpPr txBox="1">
            <a:spLocks noGrp="1"/>
          </p:cNvSpPr>
          <p:nvPr>
            <p:ph type="title" idx="2"/>
          </p:nvPr>
        </p:nvSpPr>
        <p:spPr>
          <a:xfrm>
            <a:off x="806626"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8" name="Google Shape;428;p39"/>
          <p:cNvSpPr txBox="1">
            <a:spLocks noGrp="1"/>
          </p:cNvSpPr>
          <p:nvPr>
            <p:ph type="title" idx="3"/>
          </p:nvPr>
        </p:nvSpPr>
        <p:spPr>
          <a:xfrm>
            <a:off x="4633661" y="2044050"/>
            <a:ext cx="338651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 DESIGN</a:t>
            </a:r>
            <a:endParaRPr dirty="0"/>
          </a:p>
        </p:txBody>
      </p:sp>
      <p:sp>
        <p:nvSpPr>
          <p:cNvPr id="429" name="Google Shape;429;p39"/>
          <p:cNvSpPr txBox="1">
            <a:spLocks noGrp="1"/>
          </p:cNvSpPr>
          <p:nvPr>
            <p:ph type="title" idx="4"/>
          </p:nvPr>
        </p:nvSpPr>
        <p:spPr>
          <a:xfrm>
            <a:off x="4685100" y="133322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31" name="Google Shape;431;p39"/>
          <p:cNvSpPr txBox="1">
            <a:spLocks noGrp="1"/>
          </p:cNvSpPr>
          <p:nvPr>
            <p:ph type="title" idx="6"/>
          </p:nvPr>
        </p:nvSpPr>
        <p:spPr>
          <a:xfrm>
            <a:off x="693526" y="3799363"/>
            <a:ext cx="3814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COMPLETE FRONT END DESIGN</a:t>
            </a:r>
            <a:endParaRPr dirty="0"/>
          </a:p>
        </p:txBody>
      </p:sp>
      <p:sp>
        <p:nvSpPr>
          <p:cNvPr id="432" name="Google Shape;432;p39"/>
          <p:cNvSpPr txBox="1">
            <a:spLocks noGrp="1"/>
          </p:cNvSpPr>
          <p:nvPr>
            <p:ph type="title" idx="7"/>
          </p:nvPr>
        </p:nvSpPr>
        <p:spPr>
          <a:xfrm>
            <a:off x="833100" y="3121675"/>
            <a:ext cx="642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37" name="Google Shape;437;p3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Krona One"/>
                <a:ea typeface="Krona One"/>
                <a:cs typeface="Krona One"/>
                <a:sym typeface="Krona One"/>
              </a:rPr>
              <a:t>TABLE OF CONTENTS</a:t>
            </a:r>
            <a:endParaRPr>
              <a:latin typeface="Krona One"/>
              <a:ea typeface="Krona One"/>
              <a:cs typeface="Krona One"/>
              <a:sym typeface="Krona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719999" y="116146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Abstract</a:t>
            </a:r>
            <a:endParaRPr dirty="0"/>
          </a:p>
        </p:txBody>
      </p:sp>
      <p:sp>
        <p:nvSpPr>
          <p:cNvPr id="443" name="Google Shape;443;p40"/>
          <p:cNvSpPr txBox="1">
            <a:spLocks noGrp="1"/>
          </p:cNvSpPr>
          <p:nvPr>
            <p:ph type="subTitle" idx="1"/>
          </p:nvPr>
        </p:nvSpPr>
        <p:spPr>
          <a:xfrm>
            <a:off x="1649332" y="1582368"/>
            <a:ext cx="5845335" cy="29873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In the present digital age, a vast number of online blood bank databases are available for usage, however despite their sheer number no notable online blood bank database offers the capability for the direct contact between the donor and the recipient of the donation. This can prove to be a major drawback particularly in cases where there is an urgent need of blood and families scramble to find someone through social media. Our work therefore aims to overcome this communication barrier that can potentially cost someone their life by creating a blood bank database of our own through a web interface containing the relevant details collected from various types of sources such as other Blood banks, NSS, NGO's, hospitals. The data collected from these sources will be maintained in a central server by a database administrator of our interface. This initiative of ours intends to help in keeping track of all information about blood donors and the various blood groups accessible in each blood bank. The goal is therefore to increase transparency in this industry, making obtaining blood from a blood bank simpler, free of any potential corruption, and improve the general blood bank management system. Instead of stocking blood, we are stocking information on blood donors for our userbase. The entire project is being developed keeping in mind the distributed client server technology.</a:t>
            </a:r>
            <a:endParaRPr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402588" y="-874402"/>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3915787" y="411409"/>
            <a:ext cx="444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Problem Statement</a:t>
            </a:r>
            <a:endParaRPr dirty="0"/>
          </a:p>
        </p:txBody>
      </p:sp>
      <p:sp>
        <p:nvSpPr>
          <p:cNvPr id="459" name="Google Shape;459;p41"/>
          <p:cNvSpPr txBox="1">
            <a:spLocks noGrp="1"/>
          </p:cNvSpPr>
          <p:nvPr>
            <p:ph type="subTitle" idx="1"/>
          </p:nvPr>
        </p:nvSpPr>
        <p:spPr>
          <a:xfrm>
            <a:off x="4041912" y="2348699"/>
            <a:ext cx="4441500" cy="1368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100" dirty="0"/>
              <a:t>Blood is one of the most important fluids sustaining human life and its absence can be a large problem that the medical world is still trying to tackle. With the recent Covid-19 pandemic that the world went through, blood banks and social media was submerged with tons of requests for blood of different blood type groups, creating much panic as emergencies were at an all-time high and blood recipients had a hard time finding donors. Currently there is no substitute for human blood despite more than 70 years of research, making it extremely useful for an emergency live saving situation. In a medical case of loss of blood, the only valid option is to find blood donors to save the patient’s life, which becomes harder with an imperfect blood donation management system where there is no proper communication and donor details are harder to find. Not to mention reports of corruption when it comes to blood bank management are also rampant, creating distrust towards the industry as there is no transparency. Therefore, we through this project aim to create a web interface through which donors can easily apply and volunteer to donate their blood and the recipients who need blood can easily access and find a perfect donor for their respective emergencies, without too much of a rush and panic.</a:t>
            </a:r>
            <a:endParaRPr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340700" y="1280025"/>
            <a:ext cx="3682576" cy="4089372"/>
          </a:xfrm>
          <a:prstGeom prst="rect">
            <a:avLst/>
          </a:prstGeom>
          <a:noFill/>
          <a:ln>
            <a:noFill/>
          </a:ln>
        </p:spPr>
      </p:pic>
      <p:sp>
        <p:nvSpPr>
          <p:cNvPr id="465" name="Google Shape;465;p42"/>
          <p:cNvSpPr txBox="1">
            <a:spLocks noGrp="1"/>
          </p:cNvSpPr>
          <p:nvPr>
            <p:ph type="subTitle" idx="3"/>
          </p:nvPr>
        </p:nvSpPr>
        <p:spPr>
          <a:xfrm>
            <a:off x="4379276" y="2353089"/>
            <a:ext cx="4764724" cy="13641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Some members of our group have been part of NGOs, and with the recent Covid-19 pandemic we have unfortunately witnessed multiple outcries for help regarding the need for a donor for a patient who was in critical condition and needed an immediate blood transfusion. With social media as well set ablaze with tons of requests from friends and family members regarding blood donors, and the lives lost due to not receiving blood in time, we feel it is imperative to look at the situation closely. While blood shortage is indeed a significant problem, as per our observations even when there is blood available for the recipients, they have a hard time finding the required donors who can help save their lives. Communication, therefore proved to be a major hindrance in this process where due to not having proper details of the donors and not being able to access those details, blood recipients lost their lives. Therefore, creating a web interface aimed at tackling the issue of communication and transparency seemed like something that is necessary and something we want to attempt to combat this issue that has unfortunately become a common scenery in our daily lives as of late. </a:t>
            </a:r>
          </a:p>
        </p:txBody>
      </p:sp>
      <p:sp>
        <p:nvSpPr>
          <p:cNvPr id="466" name="Google Shape;466;p42"/>
          <p:cNvSpPr txBox="1">
            <a:spLocks noGrp="1"/>
          </p:cNvSpPr>
          <p:nvPr>
            <p:ph type="subTitle" idx="1"/>
          </p:nvPr>
        </p:nvSpPr>
        <p:spPr>
          <a:xfrm>
            <a:off x="4909154" y="699228"/>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Reason for choosing this topic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3"/>
          <p:cNvSpPr txBox="1">
            <a:spLocks noGrp="1"/>
          </p:cNvSpPr>
          <p:nvPr>
            <p:ph type="title"/>
          </p:nvPr>
        </p:nvSpPr>
        <p:spPr>
          <a:xfrm>
            <a:off x="2290050" y="20277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Process Flow Diagram</a:t>
            </a:r>
            <a:endParaRPr dirty="0"/>
          </a:p>
        </p:txBody>
      </p:sp>
      <p:pic>
        <p:nvPicPr>
          <p:cNvPr id="3" name="Picture 2">
            <a:extLst>
              <a:ext uri="{FF2B5EF4-FFF2-40B4-BE49-F238E27FC236}">
                <a16:creationId xmlns:a16="http://schemas.microsoft.com/office/drawing/2014/main" id="{B67294F3-53E0-44B4-8E85-02253AA20244}"/>
              </a:ext>
            </a:extLst>
          </p:cNvPr>
          <p:cNvPicPr>
            <a:picLocks noChangeAspect="1"/>
          </p:cNvPicPr>
          <p:nvPr/>
        </p:nvPicPr>
        <p:blipFill>
          <a:blip r:embed="rId3"/>
          <a:stretch>
            <a:fillRect/>
          </a:stretch>
        </p:blipFill>
        <p:spPr>
          <a:xfrm>
            <a:off x="2313522" y="901147"/>
            <a:ext cx="4516955" cy="37088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cxnSp>
        <p:nvCxnSpPr>
          <p:cNvPr id="534" name="Google Shape;534;p48"/>
          <p:cNvCxnSpPr>
            <a:cxnSpLocks/>
            <a:stCxn id="535" idx="3"/>
            <a:endCxn id="538" idx="7"/>
          </p:cNvCxnSpPr>
          <p:nvPr/>
        </p:nvCxnSpPr>
        <p:spPr>
          <a:xfrm>
            <a:off x="4615277" y="2298476"/>
            <a:ext cx="2100" cy="1214118"/>
          </a:xfrm>
          <a:prstGeom prst="straightConnector1">
            <a:avLst/>
          </a:prstGeom>
          <a:noFill/>
          <a:ln w="19050" cap="flat" cmpd="sng">
            <a:solidFill>
              <a:schemeClr val="accent5"/>
            </a:solidFill>
            <a:prstDash val="solid"/>
            <a:round/>
            <a:headEnd type="none" w="med" len="med"/>
            <a:tailEnd type="none" w="med" len="med"/>
          </a:ln>
        </p:spPr>
      </p:cxnSp>
      <p:sp>
        <p:nvSpPr>
          <p:cNvPr id="537" name="Google Shape;537;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MODULES</a:t>
            </a:r>
            <a:endParaRPr dirty="0"/>
          </a:p>
        </p:txBody>
      </p:sp>
      <p:sp>
        <p:nvSpPr>
          <p:cNvPr id="535" name="Google Shape;535;p48"/>
          <p:cNvSpPr/>
          <p:nvPr/>
        </p:nvSpPr>
        <p:spPr>
          <a:xfrm rot="-2700000">
            <a:off x="4215196" y="1498314"/>
            <a:ext cx="800162" cy="80016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48"/>
          <p:cNvSpPr/>
          <p:nvPr/>
        </p:nvSpPr>
        <p:spPr>
          <a:xfrm rot="-2700000">
            <a:off x="4215811" y="3678928"/>
            <a:ext cx="803132" cy="80313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txBox="1"/>
          <p:nvPr/>
        </p:nvSpPr>
        <p:spPr>
          <a:xfrm flipH="1">
            <a:off x="848502" y="2832641"/>
            <a:ext cx="3179698"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solidFill>
                  <a:schemeClr val="accent5"/>
                </a:solidFill>
                <a:latin typeface="Barlow"/>
                <a:ea typeface="Barlow"/>
                <a:cs typeface="Barlow"/>
                <a:sym typeface="Barlow"/>
              </a:rPr>
              <a:t>All the entered details and updated details will be stored in the server of our interface in a systematic manner,</a:t>
            </a:r>
          </a:p>
          <a:p>
            <a:pPr marL="0" lvl="0" indent="0" algn="l" rtl="0">
              <a:spcBef>
                <a:spcPts val="0"/>
              </a:spcBef>
              <a:spcAft>
                <a:spcPts val="0"/>
              </a:spcAft>
              <a:buNone/>
            </a:pPr>
            <a:r>
              <a:rPr lang="en-US" sz="1050" dirty="0">
                <a:solidFill>
                  <a:schemeClr val="accent5"/>
                </a:solidFill>
                <a:latin typeface="Barlow"/>
                <a:ea typeface="Barlow"/>
                <a:cs typeface="Barlow"/>
                <a:sym typeface="Barlow"/>
              </a:rPr>
              <a:t>serving as the backend part of the system. This module will therefore handle the actual data storage.</a:t>
            </a:r>
          </a:p>
          <a:p>
            <a:pPr marL="0" lvl="0" indent="0" algn="l" rtl="0">
              <a:spcBef>
                <a:spcPts val="0"/>
              </a:spcBef>
              <a:spcAft>
                <a:spcPts val="0"/>
              </a:spcAft>
              <a:buNone/>
            </a:pPr>
            <a:r>
              <a:rPr lang="en-US" sz="1050" b="1" dirty="0">
                <a:solidFill>
                  <a:schemeClr val="accent5"/>
                </a:solidFill>
                <a:latin typeface="Barlow"/>
                <a:ea typeface="Barlow"/>
                <a:cs typeface="Barlow"/>
                <a:sym typeface="Barlow"/>
              </a:rPr>
              <a:t>Tools used for this module are HTML, CSS, JavaScript.</a:t>
            </a:r>
          </a:p>
        </p:txBody>
      </p:sp>
      <p:sp>
        <p:nvSpPr>
          <p:cNvPr id="540" name="Google Shape;540;p48"/>
          <p:cNvSpPr txBox="1"/>
          <p:nvPr/>
        </p:nvSpPr>
        <p:spPr>
          <a:xfrm flipH="1">
            <a:off x="819560" y="3935818"/>
            <a:ext cx="2755778" cy="2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solidFill>
                  <a:schemeClr val="accent5"/>
                </a:solidFill>
                <a:latin typeface="Krona One"/>
                <a:ea typeface="Krona One"/>
                <a:cs typeface="Krona One"/>
                <a:sym typeface="Krona One"/>
              </a:rPr>
              <a:t>Module 2 - Server</a:t>
            </a:r>
          </a:p>
        </p:txBody>
      </p:sp>
      <p:sp>
        <p:nvSpPr>
          <p:cNvPr id="541" name="Google Shape;541;p48"/>
          <p:cNvSpPr txBox="1"/>
          <p:nvPr/>
        </p:nvSpPr>
        <p:spPr>
          <a:xfrm flipH="1">
            <a:off x="5465700" y="2600415"/>
            <a:ext cx="3447445" cy="209806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A separate Admin access is needed for our interface to tackle menial tasks such as searching for any duplicate </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donor submissions, for granting the requests of both the donor and receiver, for the addition and deletion of </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information, for scanning any fake requests, for updating any information, etc. which has to all be done to </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ensure smooth operation of the blood bank.</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The website we will make can be therefore accessed by Admin and by the User. The interaction part of our site </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where users will request and read their needed blood groups, the contact details, and other blood group </a:t>
            </a:r>
          </a:p>
          <a:p>
            <a:pPr marL="0" lvl="0" indent="0" algn="r" rtl="0">
              <a:spcBef>
                <a:spcPts val="0"/>
              </a:spcBef>
              <a:spcAft>
                <a:spcPts val="0"/>
              </a:spcAft>
              <a:buClr>
                <a:srgbClr val="000000"/>
              </a:buClr>
              <a:buSzPts val="1100"/>
              <a:buFont typeface="Arial"/>
              <a:buNone/>
            </a:pPr>
            <a:r>
              <a:rPr lang="en-US" sz="1050" dirty="0">
                <a:solidFill>
                  <a:schemeClr val="accent5"/>
                </a:solidFill>
                <a:latin typeface="Barlow"/>
                <a:ea typeface="Barlow"/>
                <a:cs typeface="Barlow"/>
                <a:sym typeface="Barlow"/>
              </a:rPr>
              <a:t>details will be done in this module along with the management of tasks done by Admins, covering the Front end part of our system.</a:t>
            </a:r>
          </a:p>
          <a:p>
            <a:pPr marL="0" lvl="0" indent="0" algn="r" rtl="0">
              <a:spcBef>
                <a:spcPts val="0"/>
              </a:spcBef>
              <a:spcAft>
                <a:spcPts val="0"/>
              </a:spcAft>
              <a:buClr>
                <a:srgbClr val="000000"/>
              </a:buClr>
              <a:buSzPts val="1100"/>
              <a:buFont typeface="Arial"/>
              <a:buNone/>
            </a:pPr>
            <a:r>
              <a:rPr lang="en-US" sz="1050" b="1" dirty="0">
                <a:solidFill>
                  <a:schemeClr val="accent5"/>
                </a:solidFill>
                <a:latin typeface="Barlow"/>
                <a:ea typeface="Barlow"/>
                <a:cs typeface="Barlow"/>
                <a:sym typeface="Barlow"/>
              </a:rPr>
              <a:t>Tools used for this module are PHP, MYSQL.</a:t>
            </a:r>
          </a:p>
        </p:txBody>
      </p:sp>
      <p:sp>
        <p:nvSpPr>
          <p:cNvPr id="542" name="Google Shape;542;p48"/>
          <p:cNvSpPr txBox="1"/>
          <p:nvPr/>
        </p:nvSpPr>
        <p:spPr>
          <a:xfrm flipH="1">
            <a:off x="5381959" y="1525418"/>
            <a:ext cx="3557885" cy="74595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000" dirty="0">
                <a:solidFill>
                  <a:schemeClr val="accent5"/>
                </a:solidFill>
                <a:latin typeface="Krona One"/>
                <a:ea typeface="Krona One"/>
                <a:cs typeface="Krona One"/>
                <a:sym typeface="Krona One"/>
              </a:rPr>
              <a:t>MODULE 1 – ADMIN/USER MODULE </a:t>
            </a:r>
            <a:endParaRPr sz="2000" dirty="0">
              <a:solidFill>
                <a:schemeClr val="accent5"/>
              </a:solidFill>
              <a:latin typeface="Krona One"/>
              <a:ea typeface="Krona One"/>
              <a:cs typeface="Krona One"/>
              <a:sym typeface="Krona One"/>
            </a:endParaRPr>
          </a:p>
        </p:txBody>
      </p:sp>
      <p:grpSp>
        <p:nvGrpSpPr>
          <p:cNvPr id="545" name="Google Shape;545;p48"/>
          <p:cNvGrpSpPr/>
          <p:nvPr/>
        </p:nvGrpSpPr>
        <p:grpSpPr>
          <a:xfrm>
            <a:off x="4388597" y="3772277"/>
            <a:ext cx="363595" cy="480144"/>
            <a:chOff x="1554288" y="1894855"/>
            <a:chExt cx="363595" cy="480144"/>
          </a:xfrm>
        </p:grpSpPr>
        <p:sp>
          <p:nvSpPr>
            <p:cNvPr id="546" name="Google Shape;546;p48"/>
            <p:cNvSpPr/>
            <p:nvPr/>
          </p:nvSpPr>
          <p:spPr>
            <a:xfrm>
              <a:off x="1833568" y="2321252"/>
              <a:ext cx="14087" cy="53746"/>
            </a:xfrm>
            <a:custGeom>
              <a:avLst/>
              <a:gdLst/>
              <a:ahLst/>
              <a:cxnLst/>
              <a:rect l="l" t="t" r="r" b="b"/>
              <a:pathLst>
                <a:path w="406" h="1549" extrusionOk="0">
                  <a:moveTo>
                    <a:pt x="191" y="0"/>
                  </a:moveTo>
                  <a:cubicBezTo>
                    <a:pt x="72" y="0"/>
                    <a:pt x="1" y="95"/>
                    <a:pt x="1" y="214"/>
                  </a:cubicBezTo>
                  <a:lnTo>
                    <a:pt x="1" y="1358"/>
                  </a:lnTo>
                  <a:cubicBezTo>
                    <a:pt x="1" y="1477"/>
                    <a:pt x="72" y="1548"/>
                    <a:pt x="191" y="1548"/>
                  </a:cubicBezTo>
                  <a:cubicBezTo>
                    <a:pt x="310" y="1548"/>
                    <a:pt x="405" y="1477"/>
                    <a:pt x="405" y="1358"/>
                  </a:cubicBezTo>
                  <a:lnTo>
                    <a:pt x="405" y="214"/>
                  </a:lnTo>
                  <a:cubicBezTo>
                    <a:pt x="405" y="95"/>
                    <a:pt x="310"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1560048" y="1894855"/>
              <a:ext cx="336358" cy="479311"/>
            </a:xfrm>
            <a:custGeom>
              <a:avLst/>
              <a:gdLst/>
              <a:ahLst/>
              <a:cxnLst/>
              <a:rect l="l" t="t" r="r" b="b"/>
              <a:pathLst>
                <a:path w="9694" h="13814" extrusionOk="0">
                  <a:moveTo>
                    <a:pt x="6383" y="430"/>
                  </a:moveTo>
                  <a:cubicBezTo>
                    <a:pt x="6693" y="430"/>
                    <a:pt x="6931" y="668"/>
                    <a:pt x="6931" y="954"/>
                  </a:cubicBezTo>
                  <a:lnTo>
                    <a:pt x="6931" y="1668"/>
                  </a:lnTo>
                  <a:lnTo>
                    <a:pt x="6883" y="1668"/>
                  </a:lnTo>
                  <a:cubicBezTo>
                    <a:pt x="6526" y="1668"/>
                    <a:pt x="6169" y="1763"/>
                    <a:pt x="5859" y="1930"/>
                  </a:cubicBezTo>
                  <a:lnTo>
                    <a:pt x="5859" y="954"/>
                  </a:lnTo>
                  <a:cubicBezTo>
                    <a:pt x="5859" y="668"/>
                    <a:pt x="6097" y="430"/>
                    <a:pt x="6383" y="430"/>
                  </a:cubicBezTo>
                  <a:close/>
                  <a:moveTo>
                    <a:pt x="7836" y="1287"/>
                  </a:moveTo>
                  <a:cubicBezTo>
                    <a:pt x="8146" y="1287"/>
                    <a:pt x="8384" y="1525"/>
                    <a:pt x="8384" y="1811"/>
                  </a:cubicBezTo>
                  <a:lnTo>
                    <a:pt x="8384" y="2263"/>
                  </a:lnTo>
                  <a:lnTo>
                    <a:pt x="8360" y="2239"/>
                  </a:lnTo>
                  <a:cubicBezTo>
                    <a:pt x="8074" y="1978"/>
                    <a:pt x="7717" y="1787"/>
                    <a:pt x="7336" y="1692"/>
                  </a:cubicBezTo>
                  <a:cubicBezTo>
                    <a:pt x="7407" y="1454"/>
                    <a:pt x="7598" y="1287"/>
                    <a:pt x="7836" y="1287"/>
                  </a:cubicBezTo>
                  <a:close/>
                  <a:moveTo>
                    <a:pt x="4931" y="1335"/>
                  </a:moveTo>
                  <a:cubicBezTo>
                    <a:pt x="5216" y="1335"/>
                    <a:pt x="5454" y="1573"/>
                    <a:pt x="5454" y="1882"/>
                  </a:cubicBezTo>
                  <a:lnTo>
                    <a:pt x="5454" y="2239"/>
                  </a:lnTo>
                  <a:cubicBezTo>
                    <a:pt x="5383" y="2287"/>
                    <a:pt x="5288" y="2382"/>
                    <a:pt x="5193" y="2501"/>
                  </a:cubicBezTo>
                  <a:cubicBezTo>
                    <a:pt x="4978" y="2239"/>
                    <a:pt x="4716" y="2001"/>
                    <a:pt x="4383" y="1882"/>
                  </a:cubicBezTo>
                  <a:cubicBezTo>
                    <a:pt x="4383" y="1573"/>
                    <a:pt x="4621" y="1335"/>
                    <a:pt x="4931" y="1335"/>
                  </a:cubicBezTo>
                  <a:close/>
                  <a:moveTo>
                    <a:pt x="6383" y="1"/>
                  </a:moveTo>
                  <a:cubicBezTo>
                    <a:pt x="5883" y="1"/>
                    <a:pt x="5454" y="430"/>
                    <a:pt x="5454" y="954"/>
                  </a:cubicBezTo>
                  <a:lnTo>
                    <a:pt x="5454" y="1096"/>
                  </a:lnTo>
                  <a:cubicBezTo>
                    <a:pt x="5312" y="977"/>
                    <a:pt x="5145" y="930"/>
                    <a:pt x="4931" y="930"/>
                  </a:cubicBezTo>
                  <a:cubicBezTo>
                    <a:pt x="4454" y="930"/>
                    <a:pt x="4073" y="1287"/>
                    <a:pt x="4002" y="1739"/>
                  </a:cubicBezTo>
                  <a:cubicBezTo>
                    <a:pt x="3835" y="1692"/>
                    <a:pt x="3645" y="1668"/>
                    <a:pt x="3502" y="1668"/>
                  </a:cubicBezTo>
                  <a:cubicBezTo>
                    <a:pt x="3406" y="1668"/>
                    <a:pt x="3311" y="1668"/>
                    <a:pt x="3264" y="1692"/>
                  </a:cubicBezTo>
                  <a:cubicBezTo>
                    <a:pt x="3049" y="1406"/>
                    <a:pt x="2716" y="1192"/>
                    <a:pt x="2359" y="1073"/>
                  </a:cubicBezTo>
                  <a:cubicBezTo>
                    <a:pt x="2338" y="1069"/>
                    <a:pt x="2319" y="1067"/>
                    <a:pt x="2301" y="1067"/>
                  </a:cubicBezTo>
                  <a:cubicBezTo>
                    <a:pt x="2216" y="1067"/>
                    <a:pt x="2160" y="1113"/>
                    <a:pt x="2120" y="1192"/>
                  </a:cubicBezTo>
                  <a:cubicBezTo>
                    <a:pt x="2097" y="1287"/>
                    <a:pt x="2144" y="1406"/>
                    <a:pt x="2240" y="1454"/>
                  </a:cubicBezTo>
                  <a:cubicBezTo>
                    <a:pt x="2835" y="1644"/>
                    <a:pt x="3240" y="2216"/>
                    <a:pt x="3240" y="2835"/>
                  </a:cubicBezTo>
                  <a:cubicBezTo>
                    <a:pt x="3240" y="3645"/>
                    <a:pt x="2597" y="4288"/>
                    <a:pt x="1811" y="4288"/>
                  </a:cubicBezTo>
                  <a:lnTo>
                    <a:pt x="1644" y="4288"/>
                  </a:lnTo>
                  <a:cubicBezTo>
                    <a:pt x="1620" y="4264"/>
                    <a:pt x="1549" y="4264"/>
                    <a:pt x="1525" y="4264"/>
                  </a:cubicBezTo>
                  <a:cubicBezTo>
                    <a:pt x="882" y="4145"/>
                    <a:pt x="406" y="3549"/>
                    <a:pt x="406" y="2835"/>
                  </a:cubicBezTo>
                  <a:cubicBezTo>
                    <a:pt x="406" y="2168"/>
                    <a:pt x="811" y="1597"/>
                    <a:pt x="1430" y="1430"/>
                  </a:cubicBezTo>
                  <a:cubicBezTo>
                    <a:pt x="1549" y="1406"/>
                    <a:pt x="1620" y="1287"/>
                    <a:pt x="1597" y="1192"/>
                  </a:cubicBezTo>
                  <a:cubicBezTo>
                    <a:pt x="1559" y="1098"/>
                    <a:pt x="1477" y="1034"/>
                    <a:pt x="1410" y="1034"/>
                  </a:cubicBezTo>
                  <a:cubicBezTo>
                    <a:pt x="1391" y="1034"/>
                    <a:pt x="1374" y="1039"/>
                    <a:pt x="1358" y="1049"/>
                  </a:cubicBezTo>
                  <a:cubicBezTo>
                    <a:pt x="549" y="1239"/>
                    <a:pt x="1" y="2001"/>
                    <a:pt x="1" y="2835"/>
                  </a:cubicBezTo>
                  <a:cubicBezTo>
                    <a:pt x="1" y="3692"/>
                    <a:pt x="596" y="4430"/>
                    <a:pt x="1406" y="4645"/>
                  </a:cubicBezTo>
                  <a:cubicBezTo>
                    <a:pt x="1597" y="5478"/>
                    <a:pt x="2025" y="6240"/>
                    <a:pt x="2549" y="6907"/>
                  </a:cubicBezTo>
                  <a:lnTo>
                    <a:pt x="2549" y="7407"/>
                  </a:lnTo>
                  <a:cubicBezTo>
                    <a:pt x="2549" y="7812"/>
                    <a:pt x="2668" y="8169"/>
                    <a:pt x="2859" y="8455"/>
                  </a:cubicBezTo>
                  <a:lnTo>
                    <a:pt x="3645" y="9527"/>
                  </a:lnTo>
                  <a:cubicBezTo>
                    <a:pt x="3811" y="9765"/>
                    <a:pt x="3907" y="10027"/>
                    <a:pt x="3907" y="10336"/>
                  </a:cubicBezTo>
                  <a:lnTo>
                    <a:pt x="3907" y="13599"/>
                  </a:lnTo>
                  <a:cubicBezTo>
                    <a:pt x="3907" y="13718"/>
                    <a:pt x="4002" y="13813"/>
                    <a:pt x="4121" y="13813"/>
                  </a:cubicBezTo>
                  <a:cubicBezTo>
                    <a:pt x="4240" y="13813"/>
                    <a:pt x="4335" y="13718"/>
                    <a:pt x="4335" y="13599"/>
                  </a:cubicBezTo>
                  <a:lnTo>
                    <a:pt x="4335" y="10336"/>
                  </a:lnTo>
                  <a:cubicBezTo>
                    <a:pt x="4335" y="9955"/>
                    <a:pt x="4216" y="9598"/>
                    <a:pt x="4002" y="9289"/>
                  </a:cubicBezTo>
                  <a:lnTo>
                    <a:pt x="3216" y="8217"/>
                  </a:lnTo>
                  <a:cubicBezTo>
                    <a:pt x="3049" y="7979"/>
                    <a:pt x="2954" y="7717"/>
                    <a:pt x="2954" y="7407"/>
                  </a:cubicBezTo>
                  <a:lnTo>
                    <a:pt x="2954" y="7383"/>
                  </a:lnTo>
                  <a:cubicBezTo>
                    <a:pt x="3144" y="7598"/>
                    <a:pt x="3311" y="7764"/>
                    <a:pt x="3502" y="7955"/>
                  </a:cubicBezTo>
                  <a:cubicBezTo>
                    <a:pt x="3525" y="7979"/>
                    <a:pt x="3573" y="8003"/>
                    <a:pt x="3645" y="8003"/>
                  </a:cubicBezTo>
                  <a:cubicBezTo>
                    <a:pt x="3692" y="8003"/>
                    <a:pt x="3764" y="7979"/>
                    <a:pt x="3787" y="7955"/>
                  </a:cubicBezTo>
                  <a:cubicBezTo>
                    <a:pt x="3883" y="7860"/>
                    <a:pt x="3859" y="7741"/>
                    <a:pt x="3787" y="7645"/>
                  </a:cubicBezTo>
                  <a:cubicBezTo>
                    <a:pt x="2549" y="6431"/>
                    <a:pt x="2025" y="5383"/>
                    <a:pt x="1858" y="4669"/>
                  </a:cubicBezTo>
                  <a:cubicBezTo>
                    <a:pt x="2859" y="4669"/>
                    <a:pt x="3668" y="3835"/>
                    <a:pt x="3668" y="2835"/>
                  </a:cubicBezTo>
                  <a:cubicBezTo>
                    <a:pt x="3668" y="2549"/>
                    <a:pt x="3621" y="2287"/>
                    <a:pt x="3525" y="2073"/>
                  </a:cubicBezTo>
                  <a:lnTo>
                    <a:pt x="3549" y="2073"/>
                  </a:lnTo>
                  <a:cubicBezTo>
                    <a:pt x="4168" y="2073"/>
                    <a:pt x="4764" y="2430"/>
                    <a:pt x="5073" y="2978"/>
                  </a:cubicBezTo>
                  <a:cubicBezTo>
                    <a:pt x="5097" y="3025"/>
                    <a:pt x="5169" y="3073"/>
                    <a:pt x="5240" y="3073"/>
                  </a:cubicBezTo>
                  <a:cubicBezTo>
                    <a:pt x="5312" y="3073"/>
                    <a:pt x="5407" y="3025"/>
                    <a:pt x="5431" y="2978"/>
                  </a:cubicBezTo>
                  <a:cubicBezTo>
                    <a:pt x="5764" y="2406"/>
                    <a:pt x="6312" y="2073"/>
                    <a:pt x="6955" y="2073"/>
                  </a:cubicBezTo>
                  <a:cubicBezTo>
                    <a:pt x="7383" y="2073"/>
                    <a:pt x="7812" y="2263"/>
                    <a:pt x="8146" y="2549"/>
                  </a:cubicBezTo>
                  <a:cubicBezTo>
                    <a:pt x="8407" y="2835"/>
                    <a:pt x="8574" y="3144"/>
                    <a:pt x="8669" y="3502"/>
                  </a:cubicBezTo>
                  <a:cubicBezTo>
                    <a:pt x="8169" y="3549"/>
                    <a:pt x="7741" y="3954"/>
                    <a:pt x="7741" y="4502"/>
                  </a:cubicBezTo>
                  <a:lnTo>
                    <a:pt x="7741" y="5740"/>
                  </a:lnTo>
                  <a:cubicBezTo>
                    <a:pt x="7312" y="5812"/>
                    <a:pt x="6907" y="6002"/>
                    <a:pt x="6621" y="6383"/>
                  </a:cubicBezTo>
                  <a:lnTo>
                    <a:pt x="6169" y="5931"/>
                  </a:lnTo>
                  <a:lnTo>
                    <a:pt x="6526" y="5574"/>
                  </a:lnTo>
                  <a:cubicBezTo>
                    <a:pt x="6550" y="5526"/>
                    <a:pt x="6598" y="5478"/>
                    <a:pt x="6598" y="5431"/>
                  </a:cubicBezTo>
                  <a:lnTo>
                    <a:pt x="6598" y="4835"/>
                  </a:lnTo>
                  <a:lnTo>
                    <a:pt x="6907" y="4835"/>
                  </a:lnTo>
                  <a:cubicBezTo>
                    <a:pt x="7217" y="4835"/>
                    <a:pt x="7455" y="4597"/>
                    <a:pt x="7455" y="4264"/>
                  </a:cubicBezTo>
                  <a:cubicBezTo>
                    <a:pt x="7455" y="4145"/>
                    <a:pt x="7360" y="4049"/>
                    <a:pt x="7241" y="4049"/>
                  </a:cubicBezTo>
                  <a:cubicBezTo>
                    <a:pt x="7121" y="4049"/>
                    <a:pt x="7026" y="4145"/>
                    <a:pt x="7026" y="4264"/>
                  </a:cubicBezTo>
                  <a:cubicBezTo>
                    <a:pt x="7026" y="4359"/>
                    <a:pt x="6979" y="4407"/>
                    <a:pt x="6883" y="4407"/>
                  </a:cubicBezTo>
                  <a:lnTo>
                    <a:pt x="6550" y="4407"/>
                  </a:lnTo>
                  <a:lnTo>
                    <a:pt x="6550" y="4121"/>
                  </a:lnTo>
                  <a:cubicBezTo>
                    <a:pt x="6550" y="4002"/>
                    <a:pt x="6478" y="3906"/>
                    <a:pt x="6359" y="3906"/>
                  </a:cubicBezTo>
                  <a:cubicBezTo>
                    <a:pt x="6240" y="3906"/>
                    <a:pt x="6145" y="4002"/>
                    <a:pt x="6145" y="4121"/>
                  </a:cubicBezTo>
                  <a:lnTo>
                    <a:pt x="6145" y="5312"/>
                  </a:lnTo>
                  <a:lnTo>
                    <a:pt x="5764" y="5693"/>
                  </a:lnTo>
                  <a:lnTo>
                    <a:pt x="5050" y="5693"/>
                  </a:lnTo>
                  <a:cubicBezTo>
                    <a:pt x="4954" y="5693"/>
                    <a:pt x="4859" y="5621"/>
                    <a:pt x="4811" y="5550"/>
                  </a:cubicBezTo>
                  <a:lnTo>
                    <a:pt x="4597" y="5121"/>
                  </a:lnTo>
                  <a:cubicBezTo>
                    <a:pt x="4545" y="5051"/>
                    <a:pt x="4467" y="5007"/>
                    <a:pt x="4401" y="5007"/>
                  </a:cubicBezTo>
                  <a:cubicBezTo>
                    <a:pt x="4377" y="5007"/>
                    <a:pt x="4354" y="5013"/>
                    <a:pt x="4335" y="5026"/>
                  </a:cubicBezTo>
                  <a:cubicBezTo>
                    <a:pt x="4240" y="5097"/>
                    <a:pt x="4168" y="5216"/>
                    <a:pt x="4240" y="5312"/>
                  </a:cubicBezTo>
                  <a:lnTo>
                    <a:pt x="4454" y="5716"/>
                  </a:lnTo>
                  <a:cubicBezTo>
                    <a:pt x="4573" y="5955"/>
                    <a:pt x="4764" y="6074"/>
                    <a:pt x="5050" y="6074"/>
                  </a:cubicBezTo>
                  <a:lnTo>
                    <a:pt x="5764" y="6074"/>
                  </a:lnTo>
                  <a:lnTo>
                    <a:pt x="6359" y="6669"/>
                  </a:lnTo>
                  <a:cubicBezTo>
                    <a:pt x="6240" y="6907"/>
                    <a:pt x="6145" y="7217"/>
                    <a:pt x="6145" y="7479"/>
                  </a:cubicBezTo>
                  <a:lnTo>
                    <a:pt x="6145" y="8074"/>
                  </a:lnTo>
                  <a:cubicBezTo>
                    <a:pt x="5716" y="8431"/>
                    <a:pt x="5359" y="8693"/>
                    <a:pt x="5193" y="8812"/>
                  </a:cubicBezTo>
                  <a:cubicBezTo>
                    <a:pt x="5050" y="8717"/>
                    <a:pt x="4740" y="8479"/>
                    <a:pt x="4407" y="8217"/>
                  </a:cubicBezTo>
                  <a:cubicBezTo>
                    <a:pt x="4375" y="8195"/>
                    <a:pt x="4333" y="8184"/>
                    <a:pt x="4290" y="8184"/>
                  </a:cubicBezTo>
                  <a:cubicBezTo>
                    <a:pt x="4238" y="8184"/>
                    <a:pt x="4184" y="8201"/>
                    <a:pt x="4145" y="8241"/>
                  </a:cubicBezTo>
                  <a:cubicBezTo>
                    <a:pt x="4097" y="8336"/>
                    <a:pt x="4097" y="8455"/>
                    <a:pt x="4168" y="8550"/>
                  </a:cubicBezTo>
                  <a:cubicBezTo>
                    <a:pt x="4716" y="9003"/>
                    <a:pt x="5097" y="9241"/>
                    <a:pt x="5097" y="9265"/>
                  </a:cubicBezTo>
                  <a:cubicBezTo>
                    <a:pt x="5121" y="9289"/>
                    <a:pt x="5169" y="9289"/>
                    <a:pt x="5216" y="9289"/>
                  </a:cubicBezTo>
                  <a:cubicBezTo>
                    <a:pt x="5240" y="9289"/>
                    <a:pt x="5312" y="9289"/>
                    <a:pt x="5335" y="9265"/>
                  </a:cubicBezTo>
                  <a:cubicBezTo>
                    <a:pt x="5359" y="9265"/>
                    <a:pt x="5693" y="9027"/>
                    <a:pt x="6169" y="8622"/>
                  </a:cubicBezTo>
                  <a:lnTo>
                    <a:pt x="6169" y="9169"/>
                  </a:lnTo>
                  <a:cubicBezTo>
                    <a:pt x="6169" y="9289"/>
                    <a:pt x="6264" y="9384"/>
                    <a:pt x="6383" y="9384"/>
                  </a:cubicBezTo>
                  <a:cubicBezTo>
                    <a:pt x="6502" y="9384"/>
                    <a:pt x="6598" y="9289"/>
                    <a:pt x="6598" y="9169"/>
                  </a:cubicBezTo>
                  <a:lnTo>
                    <a:pt x="6598" y="7502"/>
                  </a:lnTo>
                  <a:cubicBezTo>
                    <a:pt x="6598" y="6764"/>
                    <a:pt x="7193" y="6121"/>
                    <a:pt x="7931" y="6121"/>
                  </a:cubicBezTo>
                  <a:cubicBezTo>
                    <a:pt x="8050" y="6121"/>
                    <a:pt x="8146" y="6050"/>
                    <a:pt x="8146" y="5931"/>
                  </a:cubicBezTo>
                  <a:lnTo>
                    <a:pt x="8146" y="4478"/>
                  </a:lnTo>
                  <a:cubicBezTo>
                    <a:pt x="8146" y="4145"/>
                    <a:pt x="8407" y="3883"/>
                    <a:pt x="8693" y="3883"/>
                  </a:cubicBezTo>
                  <a:cubicBezTo>
                    <a:pt x="9027" y="3883"/>
                    <a:pt x="9265" y="4145"/>
                    <a:pt x="9265" y="4478"/>
                  </a:cubicBezTo>
                  <a:lnTo>
                    <a:pt x="9265" y="7407"/>
                  </a:lnTo>
                  <a:cubicBezTo>
                    <a:pt x="9265" y="7717"/>
                    <a:pt x="9170" y="7979"/>
                    <a:pt x="9003" y="8217"/>
                  </a:cubicBezTo>
                  <a:lnTo>
                    <a:pt x="8217" y="9289"/>
                  </a:lnTo>
                  <a:cubicBezTo>
                    <a:pt x="8026" y="9598"/>
                    <a:pt x="7907" y="9955"/>
                    <a:pt x="7907" y="10336"/>
                  </a:cubicBezTo>
                  <a:lnTo>
                    <a:pt x="7907" y="11432"/>
                  </a:lnTo>
                  <a:cubicBezTo>
                    <a:pt x="7907" y="11551"/>
                    <a:pt x="7979" y="11646"/>
                    <a:pt x="8098" y="11646"/>
                  </a:cubicBezTo>
                  <a:cubicBezTo>
                    <a:pt x="8217" y="11646"/>
                    <a:pt x="8312" y="11551"/>
                    <a:pt x="8312" y="11432"/>
                  </a:cubicBezTo>
                  <a:lnTo>
                    <a:pt x="8312" y="10336"/>
                  </a:lnTo>
                  <a:cubicBezTo>
                    <a:pt x="8312" y="10027"/>
                    <a:pt x="8407" y="9765"/>
                    <a:pt x="8574" y="9527"/>
                  </a:cubicBezTo>
                  <a:lnTo>
                    <a:pt x="9360" y="8455"/>
                  </a:lnTo>
                  <a:cubicBezTo>
                    <a:pt x="9574" y="8169"/>
                    <a:pt x="9693" y="7812"/>
                    <a:pt x="9693" y="7407"/>
                  </a:cubicBezTo>
                  <a:lnTo>
                    <a:pt x="9693" y="4478"/>
                  </a:lnTo>
                  <a:lnTo>
                    <a:pt x="9622" y="4478"/>
                  </a:lnTo>
                  <a:cubicBezTo>
                    <a:pt x="9622" y="4049"/>
                    <a:pt x="9384" y="3692"/>
                    <a:pt x="9027" y="3549"/>
                  </a:cubicBezTo>
                  <a:cubicBezTo>
                    <a:pt x="9003" y="3287"/>
                    <a:pt x="8908" y="3002"/>
                    <a:pt x="8765" y="2763"/>
                  </a:cubicBezTo>
                  <a:lnTo>
                    <a:pt x="8765" y="1811"/>
                  </a:lnTo>
                  <a:cubicBezTo>
                    <a:pt x="8765" y="1287"/>
                    <a:pt x="8360" y="858"/>
                    <a:pt x="7836" y="858"/>
                  </a:cubicBezTo>
                  <a:cubicBezTo>
                    <a:pt x="7645" y="858"/>
                    <a:pt x="7455" y="930"/>
                    <a:pt x="7312" y="1049"/>
                  </a:cubicBezTo>
                  <a:lnTo>
                    <a:pt x="7312" y="954"/>
                  </a:lnTo>
                  <a:cubicBezTo>
                    <a:pt x="7312" y="430"/>
                    <a:pt x="6883" y="1"/>
                    <a:pt x="6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1598076" y="1985762"/>
              <a:ext cx="49617" cy="14920"/>
            </a:xfrm>
            <a:custGeom>
              <a:avLst/>
              <a:gdLst/>
              <a:ahLst/>
              <a:cxnLst/>
              <a:rect l="l" t="t" r="r" b="b"/>
              <a:pathLst>
                <a:path w="1430" h="430" extrusionOk="0">
                  <a:moveTo>
                    <a:pt x="191" y="1"/>
                  </a:moveTo>
                  <a:cubicBezTo>
                    <a:pt x="72" y="1"/>
                    <a:pt x="0" y="96"/>
                    <a:pt x="0" y="215"/>
                  </a:cubicBezTo>
                  <a:cubicBezTo>
                    <a:pt x="0" y="334"/>
                    <a:pt x="72" y="429"/>
                    <a:pt x="191" y="429"/>
                  </a:cubicBezTo>
                  <a:lnTo>
                    <a:pt x="1215" y="429"/>
                  </a:lnTo>
                  <a:cubicBezTo>
                    <a:pt x="1334" y="429"/>
                    <a:pt x="1429" y="334"/>
                    <a:pt x="1429" y="215"/>
                  </a:cubicBezTo>
                  <a:cubicBezTo>
                    <a:pt x="1429" y="96"/>
                    <a:pt x="1334" y="1"/>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1587320" y="2133469"/>
              <a:ext cx="28972" cy="26682"/>
            </a:xfrm>
            <a:custGeom>
              <a:avLst/>
              <a:gdLst/>
              <a:ahLst/>
              <a:cxnLst/>
              <a:rect l="l" t="t" r="r" b="b"/>
              <a:pathLst>
                <a:path w="835" h="769" extrusionOk="0">
                  <a:moveTo>
                    <a:pt x="209" y="0"/>
                  </a:moveTo>
                  <a:cubicBezTo>
                    <a:pt x="162" y="0"/>
                    <a:pt x="120" y="18"/>
                    <a:pt x="96" y="54"/>
                  </a:cubicBezTo>
                  <a:cubicBezTo>
                    <a:pt x="1" y="149"/>
                    <a:pt x="1" y="268"/>
                    <a:pt x="96" y="364"/>
                  </a:cubicBezTo>
                  <a:lnTo>
                    <a:pt x="120" y="387"/>
                  </a:lnTo>
                  <a:lnTo>
                    <a:pt x="96" y="411"/>
                  </a:lnTo>
                  <a:cubicBezTo>
                    <a:pt x="1" y="506"/>
                    <a:pt x="1" y="625"/>
                    <a:pt x="96" y="721"/>
                  </a:cubicBezTo>
                  <a:cubicBezTo>
                    <a:pt x="120" y="745"/>
                    <a:pt x="191" y="768"/>
                    <a:pt x="239" y="768"/>
                  </a:cubicBezTo>
                  <a:cubicBezTo>
                    <a:pt x="310" y="768"/>
                    <a:pt x="334" y="745"/>
                    <a:pt x="382" y="721"/>
                  </a:cubicBezTo>
                  <a:lnTo>
                    <a:pt x="429" y="697"/>
                  </a:lnTo>
                  <a:lnTo>
                    <a:pt x="453" y="721"/>
                  </a:lnTo>
                  <a:cubicBezTo>
                    <a:pt x="477" y="745"/>
                    <a:pt x="549" y="768"/>
                    <a:pt x="596" y="768"/>
                  </a:cubicBezTo>
                  <a:cubicBezTo>
                    <a:pt x="644" y="768"/>
                    <a:pt x="691" y="745"/>
                    <a:pt x="739" y="721"/>
                  </a:cubicBezTo>
                  <a:cubicBezTo>
                    <a:pt x="834" y="625"/>
                    <a:pt x="834" y="506"/>
                    <a:pt x="739" y="411"/>
                  </a:cubicBezTo>
                  <a:lnTo>
                    <a:pt x="715" y="387"/>
                  </a:lnTo>
                  <a:lnTo>
                    <a:pt x="739" y="364"/>
                  </a:lnTo>
                  <a:cubicBezTo>
                    <a:pt x="739" y="268"/>
                    <a:pt x="739" y="149"/>
                    <a:pt x="691" y="54"/>
                  </a:cubicBezTo>
                  <a:cubicBezTo>
                    <a:pt x="644" y="18"/>
                    <a:pt x="590" y="0"/>
                    <a:pt x="543" y="0"/>
                  </a:cubicBezTo>
                  <a:cubicBezTo>
                    <a:pt x="495" y="0"/>
                    <a:pt x="453" y="18"/>
                    <a:pt x="429" y="54"/>
                  </a:cubicBezTo>
                  <a:lnTo>
                    <a:pt x="382" y="102"/>
                  </a:lnTo>
                  <a:lnTo>
                    <a:pt x="358" y="54"/>
                  </a:lnTo>
                  <a:cubicBezTo>
                    <a:pt x="310" y="18"/>
                    <a:pt x="257"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1888946" y="1960988"/>
              <a:ext cx="28938" cy="27272"/>
            </a:xfrm>
            <a:custGeom>
              <a:avLst/>
              <a:gdLst/>
              <a:ahLst/>
              <a:cxnLst/>
              <a:rect l="l" t="t" r="r" b="b"/>
              <a:pathLst>
                <a:path w="834" h="786" extrusionOk="0">
                  <a:moveTo>
                    <a:pt x="208" y="0"/>
                  </a:moveTo>
                  <a:cubicBezTo>
                    <a:pt x="161" y="0"/>
                    <a:pt x="119" y="24"/>
                    <a:pt x="95" y="72"/>
                  </a:cubicBezTo>
                  <a:cubicBezTo>
                    <a:pt x="0" y="143"/>
                    <a:pt x="0" y="262"/>
                    <a:pt x="95" y="357"/>
                  </a:cubicBezTo>
                  <a:lnTo>
                    <a:pt x="119" y="381"/>
                  </a:lnTo>
                  <a:lnTo>
                    <a:pt x="95" y="429"/>
                  </a:lnTo>
                  <a:cubicBezTo>
                    <a:pt x="0" y="500"/>
                    <a:pt x="0" y="619"/>
                    <a:pt x="95" y="715"/>
                  </a:cubicBezTo>
                  <a:cubicBezTo>
                    <a:pt x="119" y="738"/>
                    <a:pt x="191" y="786"/>
                    <a:pt x="238" y="786"/>
                  </a:cubicBezTo>
                  <a:cubicBezTo>
                    <a:pt x="286" y="786"/>
                    <a:pt x="334" y="738"/>
                    <a:pt x="381" y="715"/>
                  </a:cubicBezTo>
                  <a:lnTo>
                    <a:pt x="405" y="691"/>
                  </a:lnTo>
                  <a:lnTo>
                    <a:pt x="453" y="715"/>
                  </a:lnTo>
                  <a:cubicBezTo>
                    <a:pt x="476" y="738"/>
                    <a:pt x="548" y="786"/>
                    <a:pt x="595" y="786"/>
                  </a:cubicBezTo>
                  <a:cubicBezTo>
                    <a:pt x="643" y="786"/>
                    <a:pt x="691" y="738"/>
                    <a:pt x="738" y="715"/>
                  </a:cubicBezTo>
                  <a:cubicBezTo>
                    <a:pt x="834" y="619"/>
                    <a:pt x="834" y="500"/>
                    <a:pt x="738" y="429"/>
                  </a:cubicBezTo>
                  <a:lnTo>
                    <a:pt x="667" y="381"/>
                  </a:lnTo>
                  <a:lnTo>
                    <a:pt x="691" y="357"/>
                  </a:lnTo>
                  <a:cubicBezTo>
                    <a:pt x="786" y="262"/>
                    <a:pt x="786" y="143"/>
                    <a:pt x="691" y="72"/>
                  </a:cubicBezTo>
                  <a:cubicBezTo>
                    <a:pt x="643" y="24"/>
                    <a:pt x="590" y="0"/>
                    <a:pt x="539" y="0"/>
                  </a:cubicBezTo>
                  <a:cubicBezTo>
                    <a:pt x="488" y="0"/>
                    <a:pt x="441" y="24"/>
                    <a:pt x="405" y="72"/>
                  </a:cubicBezTo>
                  <a:lnTo>
                    <a:pt x="381" y="95"/>
                  </a:lnTo>
                  <a:lnTo>
                    <a:pt x="357" y="72"/>
                  </a:lnTo>
                  <a:cubicBezTo>
                    <a:pt x="310" y="24"/>
                    <a:pt x="256"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1883984" y="2203072"/>
              <a:ext cx="28938" cy="27307"/>
            </a:xfrm>
            <a:custGeom>
              <a:avLst/>
              <a:gdLst/>
              <a:ahLst/>
              <a:cxnLst/>
              <a:rect l="l" t="t" r="r" b="b"/>
              <a:pathLst>
                <a:path w="834" h="787" extrusionOk="0">
                  <a:moveTo>
                    <a:pt x="209" y="1"/>
                  </a:moveTo>
                  <a:cubicBezTo>
                    <a:pt x="161" y="1"/>
                    <a:pt x="119" y="25"/>
                    <a:pt x="95" y="72"/>
                  </a:cubicBezTo>
                  <a:cubicBezTo>
                    <a:pt x="0" y="167"/>
                    <a:pt x="0" y="286"/>
                    <a:pt x="95" y="382"/>
                  </a:cubicBezTo>
                  <a:lnTo>
                    <a:pt x="119" y="406"/>
                  </a:lnTo>
                  <a:lnTo>
                    <a:pt x="95" y="429"/>
                  </a:lnTo>
                  <a:cubicBezTo>
                    <a:pt x="0" y="525"/>
                    <a:pt x="0" y="644"/>
                    <a:pt x="95" y="739"/>
                  </a:cubicBezTo>
                  <a:cubicBezTo>
                    <a:pt x="119" y="763"/>
                    <a:pt x="167" y="787"/>
                    <a:pt x="238" y="787"/>
                  </a:cubicBezTo>
                  <a:cubicBezTo>
                    <a:pt x="286" y="787"/>
                    <a:pt x="334" y="763"/>
                    <a:pt x="381" y="739"/>
                  </a:cubicBezTo>
                  <a:lnTo>
                    <a:pt x="405" y="715"/>
                  </a:lnTo>
                  <a:lnTo>
                    <a:pt x="453" y="739"/>
                  </a:lnTo>
                  <a:cubicBezTo>
                    <a:pt x="477" y="763"/>
                    <a:pt x="524" y="787"/>
                    <a:pt x="596" y="787"/>
                  </a:cubicBezTo>
                  <a:cubicBezTo>
                    <a:pt x="643" y="787"/>
                    <a:pt x="691" y="763"/>
                    <a:pt x="738" y="739"/>
                  </a:cubicBezTo>
                  <a:cubicBezTo>
                    <a:pt x="834" y="644"/>
                    <a:pt x="834" y="525"/>
                    <a:pt x="738" y="429"/>
                  </a:cubicBezTo>
                  <a:lnTo>
                    <a:pt x="715" y="406"/>
                  </a:lnTo>
                  <a:lnTo>
                    <a:pt x="738" y="382"/>
                  </a:lnTo>
                  <a:cubicBezTo>
                    <a:pt x="738" y="286"/>
                    <a:pt x="738" y="144"/>
                    <a:pt x="691" y="72"/>
                  </a:cubicBezTo>
                  <a:cubicBezTo>
                    <a:pt x="643" y="25"/>
                    <a:pt x="590" y="1"/>
                    <a:pt x="539" y="1"/>
                  </a:cubicBezTo>
                  <a:cubicBezTo>
                    <a:pt x="488" y="1"/>
                    <a:pt x="441" y="25"/>
                    <a:pt x="405" y="72"/>
                  </a:cubicBezTo>
                  <a:lnTo>
                    <a:pt x="381" y="120"/>
                  </a:lnTo>
                  <a:lnTo>
                    <a:pt x="357" y="72"/>
                  </a:lnTo>
                  <a:cubicBezTo>
                    <a:pt x="310" y="25"/>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1554288" y="2064040"/>
              <a:ext cx="28938" cy="27515"/>
            </a:xfrm>
            <a:custGeom>
              <a:avLst/>
              <a:gdLst/>
              <a:ahLst/>
              <a:cxnLst/>
              <a:rect l="l" t="t" r="r" b="b"/>
              <a:pathLst>
                <a:path w="834" h="793" extrusionOk="0">
                  <a:moveTo>
                    <a:pt x="209" y="1"/>
                  </a:moveTo>
                  <a:cubicBezTo>
                    <a:pt x="161" y="1"/>
                    <a:pt x="119" y="19"/>
                    <a:pt x="96" y="55"/>
                  </a:cubicBezTo>
                  <a:cubicBezTo>
                    <a:pt x="0" y="150"/>
                    <a:pt x="0" y="269"/>
                    <a:pt x="96" y="364"/>
                  </a:cubicBezTo>
                  <a:lnTo>
                    <a:pt x="119" y="388"/>
                  </a:lnTo>
                  <a:lnTo>
                    <a:pt x="96" y="436"/>
                  </a:lnTo>
                  <a:cubicBezTo>
                    <a:pt x="0" y="507"/>
                    <a:pt x="0" y="626"/>
                    <a:pt x="96" y="721"/>
                  </a:cubicBezTo>
                  <a:cubicBezTo>
                    <a:pt x="119" y="745"/>
                    <a:pt x="191" y="793"/>
                    <a:pt x="238" y="793"/>
                  </a:cubicBezTo>
                  <a:cubicBezTo>
                    <a:pt x="310" y="793"/>
                    <a:pt x="334" y="745"/>
                    <a:pt x="381" y="721"/>
                  </a:cubicBezTo>
                  <a:lnTo>
                    <a:pt x="429" y="698"/>
                  </a:lnTo>
                  <a:lnTo>
                    <a:pt x="453" y="721"/>
                  </a:lnTo>
                  <a:cubicBezTo>
                    <a:pt x="477" y="745"/>
                    <a:pt x="548" y="793"/>
                    <a:pt x="596" y="793"/>
                  </a:cubicBezTo>
                  <a:cubicBezTo>
                    <a:pt x="667" y="793"/>
                    <a:pt x="691" y="745"/>
                    <a:pt x="738" y="721"/>
                  </a:cubicBezTo>
                  <a:cubicBezTo>
                    <a:pt x="834" y="626"/>
                    <a:pt x="834" y="507"/>
                    <a:pt x="738" y="436"/>
                  </a:cubicBezTo>
                  <a:lnTo>
                    <a:pt x="715" y="388"/>
                  </a:lnTo>
                  <a:lnTo>
                    <a:pt x="738" y="364"/>
                  </a:lnTo>
                  <a:cubicBezTo>
                    <a:pt x="738" y="269"/>
                    <a:pt x="738" y="126"/>
                    <a:pt x="691" y="55"/>
                  </a:cubicBezTo>
                  <a:cubicBezTo>
                    <a:pt x="643" y="19"/>
                    <a:pt x="590" y="1"/>
                    <a:pt x="542" y="1"/>
                  </a:cubicBezTo>
                  <a:cubicBezTo>
                    <a:pt x="494" y="1"/>
                    <a:pt x="453" y="19"/>
                    <a:pt x="429" y="55"/>
                  </a:cubicBezTo>
                  <a:lnTo>
                    <a:pt x="381" y="102"/>
                  </a:lnTo>
                  <a:lnTo>
                    <a:pt x="357" y="55"/>
                  </a:lnTo>
                  <a:cubicBezTo>
                    <a:pt x="310" y="19"/>
                    <a:pt x="25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8"/>
          <p:cNvGrpSpPr/>
          <p:nvPr/>
        </p:nvGrpSpPr>
        <p:grpSpPr>
          <a:xfrm>
            <a:off x="4351386" y="1674241"/>
            <a:ext cx="507962" cy="400456"/>
            <a:chOff x="2306218" y="1903147"/>
            <a:chExt cx="471851" cy="437952"/>
          </a:xfrm>
        </p:grpSpPr>
        <p:sp>
          <p:nvSpPr>
            <p:cNvPr id="554" name="Google Shape;554;p48"/>
            <p:cNvSpPr/>
            <p:nvPr/>
          </p:nvSpPr>
          <p:spPr>
            <a:xfrm>
              <a:off x="2306218" y="1905611"/>
              <a:ext cx="449541" cy="240488"/>
            </a:xfrm>
            <a:custGeom>
              <a:avLst/>
              <a:gdLst/>
              <a:ahLst/>
              <a:cxnLst/>
              <a:rect l="l" t="t" r="r" b="b"/>
              <a:pathLst>
                <a:path w="12956" h="6931" extrusionOk="0">
                  <a:moveTo>
                    <a:pt x="9907" y="2096"/>
                  </a:moveTo>
                  <a:cubicBezTo>
                    <a:pt x="9741" y="2406"/>
                    <a:pt x="9526" y="2739"/>
                    <a:pt x="9383" y="3025"/>
                  </a:cubicBezTo>
                  <a:lnTo>
                    <a:pt x="7335" y="3025"/>
                  </a:lnTo>
                  <a:cubicBezTo>
                    <a:pt x="7216" y="3025"/>
                    <a:pt x="7121" y="3120"/>
                    <a:pt x="7121" y="3239"/>
                  </a:cubicBezTo>
                  <a:cubicBezTo>
                    <a:pt x="7121" y="3358"/>
                    <a:pt x="7216" y="3454"/>
                    <a:pt x="7335" y="3454"/>
                  </a:cubicBezTo>
                  <a:lnTo>
                    <a:pt x="9169" y="3454"/>
                  </a:lnTo>
                  <a:cubicBezTo>
                    <a:pt x="8978" y="3763"/>
                    <a:pt x="8883" y="4097"/>
                    <a:pt x="8812" y="4406"/>
                  </a:cubicBezTo>
                  <a:lnTo>
                    <a:pt x="7502" y="4406"/>
                  </a:lnTo>
                  <a:cubicBezTo>
                    <a:pt x="7288" y="4216"/>
                    <a:pt x="7026" y="4097"/>
                    <a:pt x="6740" y="4097"/>
                  </a:cubicBezTo>
                  <a:lnTo>
                    <a:pt x="6145" y="4097"/>
                  </a:lnTo>
                  <a:cubicBezTo>
                    <a:pt x="5716" y="4097"/>
                    <a:pt x="5359" y="3835"/>
                    <a:pt x="5216" y="3454"/>
                  </a:cubicBezTo>
                  <a:lnTo>
                    <a:pt x="6359" y="3454"/>
                  </a:lnTo>
                  <a:cubicBezTo>
                    <a:pt x="6478" y="3454"/>
                    <a:pt x="6573" y="3358"/>
                    <a:pt x="6573" y="3239"/>
                  </a:cubicBezTo>
                  <a:cubicBezTo>
                    <a:pt x="6573" y="3120"/>
                    <a:pt x="6478" y="3025"/>
                    <a:pt x="6359" y="3025"/>
                  </a:cubicBezTo>
                  <a:lnTo>
                    <a:pt x="5144" y="3025"/>
                  </a:lnTo>
                  <a:cubicBezTo>
                    <a:pt x="5168" y="2501"/>
                    <a:pt x="5597" y="2096"/>
                    <a:pt x="6121" y="2096"/>
                  </a:cubicBezTo>
                  <a:close/>
                  <a:moveTo>
                    <a:pt x="3358" y="1"/>
                  </a:moveTo>
                  <a:cubicBezTo>
                    <a:pt x="3239" y="1"/>
                    <a:pt x="3144" y="72"/>
                    <a:pt x="3144" y="191"/>
                  </a:cubicBezTo>
                  <a:cubicBezTo>
                    <a:pt x="3144" y="310"/>
                    <a:pt x="3239" y="405"/>
                    <a:pt x="3358" y="405"/>
                  </a:cubicBezTo>
                  <a:lnTo>
                    <a:pt x="11884" y="405"/>
                  </a:lnTo>
                  <a:cubicBezTo>
                    <a:pt x="12241" y="405"/>
                    <a:pt x="12527" y="715"/>
                    <a:pt x="12527" y="1096"/>
                  </a:cubicBezTo>
                  <a:cubicBezTo>
                    <a:pt x="12527" y="1477"/>
                    <a:pt x="12241" y="1787"/>
                    <a:pt x="11884" y="1787"/>
                  </a:cubicBezTo>
                  <a:lnTo>
                    <a:pt x="11527" y="1787"/>
                  </a:lnTo>
                  <a:cubicBezTo>
                    <a:pt x="11431" y="1620"/>
                    <a:pt x="11312" y="1477"/>
                    <a:pt x="11217" y="1358"/>
                  </a:cubicBezTo>
                  <a:cubicBezTo>
                    <a:pt x="11122" y="1239"/>
                    <a:pt x="10979" y="1144"/>
                    <a:pt x="10836" y="1144"/>
                  </a:cubicBezTo>
                  <a:cubicBezTo>
                    <a:pt x="10693" y="1144"/>
                    <a:pt x="10526" y="1239"/>
                    <a:pt x="10455" y="1358"/>
                  </a:cubicBezTo>
                  <a:cubicBezTo>
                    <a:pt x="10360" y="1477"/>
                    <a:pt x="10264" y="1620"/>
                    <a:pt x="10145" y="1787"/>
                  </a:cubicBezTo>
                  <a:lnTo>
                    <a:pt x="6145" y="1787"/>
                  </a:lnTo>
                  <a:cubicBezTo>
                    <a:pt x="5359" y="1787"/>
                    <a:pt x="4763" y="2406"/>
                    <a:pt x="4763" y="3168"/>
                  </a:cubicBezTo>
                  <a:cubicBezTo>
                    <a:pt x="4763" y="3954"/>
                    <a:pt x="5383" y="4573"/>
                    <a:pt x="6145" y="4573"/>
                  </a:cubicBezTo>
                  <a:lnTo>
                    <a:pt x="6740" y="4573"/>
                  </a:lnTo>
                  <a:cubicBezTo>
                    <a:pt x="7145" y="4573"/>
                    <a:pt x="7502" y="4930"/>
                    <a:pt x="7502" y="5383"/>
                  </a:cubicBezTo>
                  <a:cubicBezTo>
                    <a:pt x="7502" y="5835"/>
                    <a:pt x="7145" y="6192"/>
                    <a:pt x="6740" y="6192"/>
                  </a:cubicBezTo>
                  <a:lnTo>
                    <a:pt x="4597" y="6192"/>
                  </a:lnTo>
                  <a:cubicBezTo>
                    <a:pt x="4049" y="6192"/>
                    <a:pt x="3525" y="5978"/>
                    <a:pt x="3096" y="5621"/>
                  </a:cubicBezTo>
                  <a:lnTo>
                    <a:pt x="2525" y="5144"/>
                  </a:lnTo>
                  <a:cubicBezTo>
                    <a:pt x="2048" y="4716"/>
                    <a:pt x="1429" y="4478"/>
                    <a:pt x="786" y="4478"/>
                  </a:cubicBezTo>
                  <a:lnTo>
                    <a:pt x="215" y="4478"/>
                  </a:lnTo>
                  <a:cubicBezTo>
                    <a:pt x="96" y="4478"/>
                    <a:pt x="0" y="4573"/>
                    <a:pt x="0" y="4692"/>
                  </a:cubicBezTo>
                  <a:cubicBezTo>
                    <a:pt x="0" y="4811"/>
                    <a:pt x="96" y="4906"/>
                    <a:pt x="215" y="4906"/>
                  </a:cubicBezTo>
                  <a:lnTo>
                    <a:pt x="786" y="4906"/>
                  </a:lnTo>
                  <a:cubicBezTo>
                    <a:pt x="1310" y="4906"/>
                    <a:pt x="1858" y="5121"/>
                    <a:pt x="2263" y="5478"/>
                  </a:cubicBezTo>
                  <a:lnTo>
                    <a:pt x="2834" y="5954"/>
                  </a:lnTo>
                  <a:cubicBezTo>
                    <a:pt x="3311" y="6359"/>
                    <a:pt x="3930" y="6597"/>
                    <a:pt x="4597" y="6597"/>
                  </a:cubicBezTo>
                  <a:lnTo>
                    <a:pt x="6740" y="6597"/>
                  </a:lnTo>
                  <a:cubicBezTo>
                    <a:pt x="7383" y="6597"/>
                    <a:pt x="7883" y="6073"/>
                    <a:pt x="7883" y="5406"/>
                  </a:cubicBezTo>
                  <a:cubicBezTo>
                    <a:pt x="7931" y="5121"/>
                    <a:pt x="7859" y="4954"/>
                    <a:pt x="7812" y="4811"/>
                  </a:cubicBezTo>
                  <a:lnTo>
                    <a:pt x="8764" y="4811"/>
                  </a:lnTo>
                  <a:cubicBezTo>
                    <a:pt x="8788" y="5978"/>
                    <a:pt x="9717" y="6931"/>
                    <a:pt x="10860" y="6931"/>
                  </a:cubicBezTo>
                  <a:cubicBezTo>
                    <a:pt x="11860" y="6931"/>
                    <a:pt x="12694" y="6240"/>
                    <a:pt x="12932" y="5287"/>
                  </a:cubicBezTo>
                  <a:cubicBezTo>
                    <a:pt x="12956" y="5168"/>
                    <a:pt x="12884" y="5073"/>
                    <a:pt x="12765" y="5049"/>
                  </a:cubicBezTo>
                  <a:cubicBezTo>
                    <a:pt x="12745" y="5045"/>
                    <a:pt x="12727" y="5043"/>
                    <a:pt x="12709" y="5043"/>
                  </a:cubicBezTo>
                  <a:cubicBezTo>
                    <a:pt x="12623" y="5043"/>
                    <a:pt x="12567" y="5093"/>
                    <a:pt x="12527" y="5192"/>
                  </a:cubicBezTo>
                  <a:cubicBezTo>
                    <a:pt x="12360" y="5978"/>
                    <a:pt x="11670" y="6549"/>
                    <a:pt x="10860" y="6549"/>
                  </a:cubicBezTo>
                  <a:cubicBezTo>
                    <a:pt x="9907" y="6549"/>
                    <a:pt x="9169" y="5764"/>
                    <a:pt x="9169" y="4811"/>
                  </a:cubicBezTo>
                  <a:cubicBezTo>
                    <a:pt x="9169" y="4287"/>
                    <a:pt x="9788" y="3049"/>
                    <a:pt x="10812" y="1548"/>
                  </a:cubicBezTo>
                  <a:cubicBezTo>
                    <a:pt x="10836" y="1501"/>
                    <a:pt x="10860" y="1501"/>
                    <a:pt x="10860" y="1501"/>
                  </a:cubicBezTo>
                  <a:cubicBezTo>
                    <a:pt x="10907" y="1501"/>
                    <a:pt x="10907" y="1501"/>
                    <a:pt x="10931" y="1548"/>
                  </a:cubicBezTo>
                  <a:cubicBezTo>
                    <a:pt x="11312" y="2096"/>
                    <a:pt x="12193" y="3477"/>
                    <a:pt x="12503" y="4406"/>
                  </a:cubicBezTo>
                  <a:cubicBezTo>
                    <a:pt x="12523" y="4505"/>
                    <a:pt x="12609" y="4555"/>
                    <a:pt x="12692" y="4555"/>
                  </a:cubicBezTo>
                  <a:cubicBezTo>
                    <a:pt x="12709" y="4555"/>
                    <a:pt x="12725" y="4553"/>
                    <a:pt x="12741" y="4549"/>
                  </a:cubicBezTo>
                  <a:cubicBezTo>
                    <a:pt x="12860" y="4525"/>
                    <a:pt x="12932" y="4406"/>
                    <a:pt x="12860" y="4287"/>
                  </a:cubicBezTo>
                  <a:cubicBezTo>
                    <a:pt x="12670" y="3644"/>
                    <a:pt x="12193" y="2811"/>
                    <a:pt x="11789" y="2144"/>
                  </a:cubicBezTo>
                  <a:lnTo>
                    <a:pt x="11884" y="2144"/>
                  </a:lnTo>
                  <a:cubicBezTo>
                    <a:pt x="12479" y="2144"/>
                    <a:pt x="12956" y="1668"/>
                    <a:pt x="12956" y="1072"/>
                  </a:cubicBezTo>
                  <a:cubicBezTo>
                    <a:pt x="12956" y="477"/>
                    <a:pt x="12479" y="1"/>
                    <a:pt x="11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2306218" y="1903147"/>
              <a:ext cx="87611" cy="14885"/>
            </a:xfrm>
            <a:custGeom>
              <a:avLst/>
              <a:gdLst/>
              <a:ahLst/>
              <a:cxnLst/>
              <a:rect l="l" t="t" r="r" b="b"/>
              <a:pathLst>
                <a:path w="2525" h="429" extrusionOk="0">
                  <a:moveTo>
                    <a:pt x="215" y="0"/>
                  </a:moveTo>
                  <a:cubicBezTo>
                    <a:pt x="96" y="0"/>
                    <a:pt x="0" y="95"/>
                    <a:pt x="0" y="214"/>
                  </a:cubicBezTo>
                  <a:cubicBezTo>
                    <a:pt x="24" y="333"/>
                    <a:pt x="119" y="429"/>
                    <a:pt x="215" y="429"/>
                  </a:cubicBezTo>
                  <a:lnTo>
                    <a:pt x="2334" y="429"/>
                  </a:lnTo>
                  <a:cubicBezTo>
                    <a:pt x="2453" y="429"/>
                    <a:pt x="2525" y="333"/>
                    <a:pt x="2525" y="214"/>
                  </a:cubicBezTo>
                  <a:cubicBezTo>
                    <a:pt x="2525" y="95"/>
                    <a:pt x="2453" y="0"/>
                    <a:pt x="2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2569815" y="2141103"/>
              <a:ext cx="96702" cy="133065"/>
            </a:xfrm>
            <a:custGeom>
              <a:avLst/>
              <a:gdLst/>
              <a:ahLst/>
              <a:cxnLst/>
              <a:rect l="l" t="t" r="r" b="b"/>
              <a:pathLst>
                <a:path w="2787" h="3835" extrusionOk="0">
                  <a:moveTo>
                    <a:pt x="1405" y="405"/>
                  </a:moveTo>
                  <a:cubicBezTo>
                    <a:pt x="2024" y="1310"/>
                    <a:pt x="2406" y="2072"/>
                    <a:pt x="2406" y="2406"/>
                  </a:cubicBezTo>
                  <a:cubicBezTo>
                    <a:pt x="2382" y="2930"/>
                    <a:pt x="1929" y="3406"/>
                    <a:pt x="1405" y="3406"/>
                  </a:cubicBezTo>
                  <a:cubicBezTo>
                    <a:pt x="834" y="3406"/>
                    <a:pt x="381" y="2977"/>
                    <a:pt x="381" y="2406"/>
                  </a:cubicBezTo>
                  <a:cubicBezTo>
                    <a:pt x="381" y="2072"/>
                    <a:pt x="762" y="1334"/>
                    <a:pt x="1405" y="405"/>
                  </a:cubicBezTo>
                  <a:close/>
                  <a:moveTo>
                    <a:pt x="1405" y="1"/>
                  </a:moveTo>
                  <a:cubicBezTo>
                    <a:pt x="1286" y="1"/>
                    <a:pt x="1167" y="48"/>
                    <a:pt x="1096" y="144"/>
                  </a:cubicBezTo>
                  <a:cubicBezTo>
                    <a:pt x="929" y="405"/>
                    <a:pt x="643" y="786"/>
                    <a:pt x="453" y="1215"/>
                  </a:cubicBezTo>
                  <a:cubicBezTo>
                    <a:pt x="143" y="1739"/>
                    <a:pt x="0" y="2144"/>
                    <a:pt x="0" y="2406"/>
                  </a:cubicBezTo>
                  <a:cubicBezTo>
                    <a:pt x="0" y="3168"/>
                    <a:pt x="619" y="3835"/>
                    <a:pt x="1405" y="3835"/>
                  </a:cubicBezTo>
                  <a:cubicBezTo>
                    <a:pt x="2167" y="3835"/>
                    <a:pt x="2787" y="3216"/>
                    <a:pt x="2787" y="2406"/>
                  </a:cubicBezTo>
                  <a:cubicBezTo>
                    <a:pt x="2787" y="2144"/>
                    <a:pt x="2644" y="1739"/>
                    <a:pt x="2358" y="1215"/>
                  </a:cubicBezTo>
                  <a:cubicBezTo>
                    <a:pt x="2144" y="786"/>
                    <a:pt x="1882" y="405"/>
                    <a:pt x="1691" y="144"/>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2681367" y="2208034"/>
              <a:ext cx="96702" cy="133065"/>
            </a:xfrm>
            <a:custGeom>
              <a:avLst/>
              <a:gdLst/>
              <a:ahLst/>
              <a:cxnLst/>
              <a:rect l="l" t="t" r="r" b="b"/>
              <a:pathLst>
                <a:path w="2787" h="3835" extrusionOk="0">
                  <a:moveTo>
                    <a:pt x="1381" y="405"/>
                  </a:moveTo>
                  <a:cubicBezTo>
                    <a:pt x="2024" y="1310"/>
                    <a:pt x="2405" y="2072"/>
                    <a:pt x="2405" y="2406"/>
                  </a:cubicBezTo>
                  <a:cubicBezTo>
                    <a:pt x="2382" y="2977"/>
                    <a:pt x="1929" y="3430"/>
                    <a:pt x="1381" y="3430"/>
                  </a:cubicBezTo>
                  <a:cubicBezTo>
                    <a:pt x="834" y="3430"/>
                    <a:pt x="381" y="2977"/>
                    <a:pt x="381" y="2406"/>
                  </a:cubicBezTo>
                  <a:cubicBezTo>
                    <a:pt x="381" y="2072"/>
                    <a:pt x="762" y="1334"/>
                    <a:pt x="1381" y="405"/>
                  </a:cubicBezTo>
                  <a:close/>
                  <a:moveTo>
                    <a:pt x="1405" y="1"/>
                  </a:moveTo>
                  <a:cubicBezTo>
                    <a:pt x="1286" y="1"/>
                    <a:pt x="1167" y="48"/>
                    <a:pt x="1096" y="143"/>
                  </a:cubicBezTo>
                  <a:cubicBezTo>
                    <a:pt x="929" y="405"/>
                    <a:pt x="643" y="786"/>
                    <a:pt x="453" y="1215"/>
                  </a:cubicBezTo>
                  <a:cubicBezTo>
                    <a:pt x="143" y="1763"/>
                    <a:pt x="0" y="2144"/>
                    <a:pt x="0" y="2406"/>
                  </a:cubicBezTo>
                  <a:cubicBezTo>
                    <a:pt x="0" y="3192"/>
                    <a:pt x="619" y="3835"/>
                    <a:pt x="1405" y="3835"/>
                  </a:cubicBezTo>
                  <a:cubicBezTo>
                    <a:pt x="2167" y="3835"/>
                    <a:pt x="2786" y="3216"/>
                    <a:pt x="2786" y="2406"/>
                  </a:cubicBezTo>
                  <a:cubicBezTo>
                    <a:pt x="2786" y="2144"/>
                    <a:pt x="2644" y="1763"/>
                    <a:pt x="2358" y="1215"/>
                  </a:cubicBezTo>
                  <a:cubicBezTo>
                    <a:pt x="2144" y="810"/>
                    <a:pt x="1882" y="405"/>
                    <a:pt x="1691" y="143"/>
                  </a:cubicBezTo>
                  <a:cubicBezTo>
                    <a:pt x="1643" y="48"/>
                    <a:pt x="1524" y="1"/>
                    <a:pt x="1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2520232" y="2166709"/>
              <a:ext cx="33067" cy="33101"/>
            </a:xfrm>
            <a:custGeom>
              <a:avLst/>
              <a:gdLst/>
              <a:ahLst/>
              <a:cxnLst/>
              <a:rect l="l" t="t" r="r" b="b"/>
              <a:pathLst>
                <a:path w="953" h="954" extrusionOk="0">
                  <a:moveTo>
                    <a:pt x="477" y="1"/>
                  </a:moveTo>
                  <a:cubicBezTo>
                    <a:pt x="358" y="1"/>
                    <a:pt x="262" y="96"/>
                    <a:pt x="262" y="215"/>
                  </a:cubicBezTo>
                  <a:lnTo>
                    <a:pt x="262" y="263"/>
                  </a:lnTo>
                  <a:lnTo>
                    <a:pt x="215" y="263"/>
                  </a:lnTo>
                  <a:cubicBezTo>
                    <a:pt x="96" y="263"/>
                    <a:pt x="0" y="358"/>
                    <a:pt x="0" y="477"/>
                  </a:cubicBezTo>
                  <a:cubicBezTo>
                    <a:pt x="0" y="596"/>
                    <a:pt x="96" y="668"/>
                    <a:pt x="215" y="668"/>
                  </a:cubicBezTo>
                  <a:lnTo>
                    <a:pt x="262" y="668"/>
                  </a:lnTo>
                  <a:lnTo>
                    <a:pt x="262" y="739"/>
                  </a:lnTo>
                  <a:cubicBezTo>
                    <a:pt x="262" y="858"/>
                    <a:pt x="358" y="953"/>
                    <a:pt x="477" y="953"/>
                  </a:cubicBezTo>
                  <a:cubicBezTo>
                    <a:pt x="596" y="953"/>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2722657" y="2141935"/>
              <a:ext cx="33101" cy="33101"/>
            </a:xfrm>
            <a:custGeom>
              <a:avLst/>
              <a:gdLst/>
              <a:ahLst/>
              <a:cxnLst/>
              <a:rect l="l" t="t" r="r" b="b"/>
              <a:pathLst>
                <a:path w="954" h="954" extrusionOk="0">
                  <a:moveTo>
                    <a:pt x="477" y="0"/>
                  </a:moveTo>
                  <a:cubicBezTo>
                    <a:pt x="358" y="0"/>
                    <a:pt x="263" y="96"/>
                    <a:pt x="263" y="215"/>
                  </a:cubicBezTo>
                  <a:lnTo>
                    <a:pt x="263" y="262"/>
                  </a:lnTo>
                  <a:lnTo>
                    <a:pt x="215" y="262"/>
                  </a:lnTo>
                  <a:cubicBezTo>
                    <a:pt x="96" y="262"/>
                    <a:pt x="1" y="358"/>
                    <a:pt x="1" y="477"/>
                  </a:cubicBezTo>
                  <a:cubicBezTo>
                    <a:pt x="1" y="596"/>
                    <a:pt x="96" y="691"/>
                    <a:pt x="215" y="691"/>
                  </a:cubicBezTo>
                  <a:lnTo>
                    <a:pt x="263" y="691"/>
                  </a:lnTo>
                  <a:lnTo>
                    <a:pt x="263" y="739"/>
                  </a:lnTo>
                  <a:cubicBezTo>
                    <a:pt x="263" y="858"/>
                    <a:pt x="358" y="953"/>
                    <a:pt x="477" y="953"/>
                  </a:cubicBezTo>
                  <a:cubicBezTo>
                    <a:pt x="596" y="953"/>
                    <a:pt x="692" y="858"/>
                    <a:pt x="692" y="739"/>
                  </a:cubicBezTo>
                  <a:lnTo>
                    <a:pt x="692" y="691"/>
                  </a:lnTo>
                  <a:lnTo>
                    <a:pt x="739" y="691"/>
                  </a:lnTo>
                  <a:cubicBezTo>
                    <a:pt x="858" y="691"/>
                    <a:pt x="954" y="596"/>
                    <a:pt x="954" y="477"/>
                  </a:cubicBezTo>
                  <a:cubicBezTo>
                    <a:pt x="954" y="358"/>
                    <a:pt x="858" y="262"/>
                    <a:pt x="739" y="262"/>
                  </a:cubicBezTo>
                  <a:lnTo>
                    <a:pt x="692" y="262"/>
                  </a:lnTo>
                  <a:lnTo>
                    <a:pt x="692" y="215"/>
                  </a:lnTo>
                  <a:cubicBezTo>
                    <a:pt x="692" y="96"/>
                    <a:pt x="596"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2492127" y="2228679"/>
              <a:ext cx="33101" cy="33101"/>
            </a:xfrm>
            <a:custGeom>
              <a:avLst/>
              <a:gdLst/>
              <a:ahLst/>
              <a:cxnLst/>
              <a:rect l="l" t="t" r="r" b="b"/>
              <a:pathLst>
                <a:path w="954" h="954" extrusionOk="0">
                  <a:moveTo>
                    <a:pt x="477" y="1"/>
                  </a:moveTo>
                  <a:cubicBezTo>
                    <a:pt x="358" y="1"/>
                    <a:pt x="263" y="96"/>
                    <a:pt x="263" y="215"/>
                  </a:cubicBezTo>
                  <a:lnTo>
                    <a:pt x="263" y="263"/>
                  </a:lnTo>
                  <a:lnTo>
                    <a:pt x="215" y="263"/>
                  </a:lnTo>
                  <a:cubicBezTo>
                    <a:pt x="96" y="263"/>
                    <a:pt x="1" y="358"/>
                    <a:pt x="1" y="477"/>
                  </a:cubicBezTo>
                  <a:cubicBezTo>
                    <a:pt x="1" y="596"/>
                    <a:pt x="96" y="668"/>
                    <a:pt x="215" y="668"/>
                  </a:cubicBezTo>
                  <a:lnTo>
                    <a:pt x="263" y="668"/>
                  </a:lnTo>
                  <a:lnTo>
                    <a:pt x="263" y="739"/>
                  </a:lnTo>
                  <a:cubicBezTo>
                    <a:pt x="263" y="858"/>
                    <a:pt x="358" y="954"/>
                    <a:pt x="477" y="954"/>
                  </a:cubicBezTo>
                  <a:cubicBezTo>
                    <a:pt x="596" y="954"/>
                    <a:pt x="691" y="858"/>
                    <a:pt x="691" y="739"/>
                  </a:cubicBezTo>
                  <a:lnTo>
                    <a:pt x="691" y="668"/>
                  </a:lnTo>
                  <a:lnTo>
                    <a:pt x="739" y="668"/>
                  </a:lnTo>
                  <a:cubicBezTo>
                    <a:pt x="858" y="668"/>
                    <a:pt x="953" y="596"/>
                    <a:pt x="953" y="477"/>
                  </a:cubicBezTo>
                  <a:cubicBezTo>
                    <a:pt x="953" y="358"/>
                    <a:pt x="858" y="263"/>
                    <a:pt x="739" y="263"/>
                  </a:cubicBezTo>
                  <a:lnTo>
                    <a:pt x="691" y="263"/>
                  </a:lnTo>
                  <a:lnTo>
                    <a:pt x="691" y="215"/>
                  </a:lnTo>
                  <a:cubicBezTo>
                    <a:pt x="691" y="96"/>
                    <a:pt x="59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0" name="Google Shape;570;p48"/>
          <p:cNvCxnSpPr>
            <a:cxnSpLocks/>
            <a:endCxn id="538" idx="5"/>
          </p:cNvCxnSpPr>
          <p:nvPr/>
        </p:nvCxnSpPr>
        <p:spPr>
          <a:xfrm>
            <a:off x="3747778" y="4080494"/>
            <a:ext cx="468033" cy="0"/>
          </a:xfrm>
          <a:prstGeom prst="straightConnector1">
            <a:avLst/>
          </a:prstGeom>
          <a:noFill/>
          <a:ln w="19050" cap="flat" cmpd="sng">
            <a:solidFill>
              <a:schemeClr val="accent5"/>
            </a:solidFill>
            <a:prstDash val="solid"/>
            <a:round/>
            <a:headEnd type="none" w="med" len="med"/>
            <a:tailEnd type="none" w="med" len="med"/>
          </a:ln>
        </p:spPr>
      </p:cxnSp>
      <p:cxnSp>
        <p:nvCxnSpPr>
          <p:cNvPr id="571" name="Google Shape;571;p48"/>
          <p:cNvCxnSpPr>
            <a:cxnSpLocks/>
            <a:stCxn id="542" idx="3"/>
            <a:endCxn id="535" idx="1"/>
          </p:cNvCxnSpPr>
          <p:nvPr/>
        </p:nvCxnSpPr>
        <p:spPr>
          <a:xfrm flipH="1">
            <a:off x="5015358" y="1898395"/>
            <a:ext cx="366601" cy="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994" name="Google Shape;994;p62"/>
          <p:cNvSpPr txBox="1">
            <a:spLocks noGrp="1"/>
          </p:cNvSpPr>
          <p:nvPr>
            <p:ph type="title"/>
          </p:nvPr>
        </p:nvSpPr>
        <p:spPr>
          <a:xfrm>
            <a:off x="3336329" y="1122851"/>
            <a:ext cx="2577359"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Rajarshi Bose</a:t>
            </a:r>
            <a:endParaRPr dirty="0"/>
          </a:p>
        </p:txBody>
      </p:sp>
      <p:sp>
        <p:nvSpPr>
          <p:cNvPr id="995" name="Google Shape;995;p62"/>
          <p:cNvSpPr txBox="1">
            <a:spLocks noGrp="1"/>
          </p:cNvSpPr>
          <p:nvPr>
            <p:ph type="subTitle" idx="1"/>
          </p:nvPr>
        </p:nvSpPr>
        <p:spPr>
          <a:xfrm>
            <a:off x="3438751" y="1486316"/>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20BCE2574</a:t>
            </a:r>
            <a:endParaRPr dirty="0"/>
          </a:p>
        </p:txBody>
      </p:sp>
      <p:sp>
        <p:nvSpPr>
          <p:cNvPr id="996" name="Google Shape;996;p62"/>
          <p:cNvSpPr txBox="1">
            <a:spLocks noGrp="1"/>
          </p:cNvSpPr>
          <p:nvPr>
            <p:ph type="title" idx="2"/>
          </p:nvPr>
        </p:nvSpPr>
        <p:spPr>
          <a:xfrm>
            <a:off x="2889257" y="3814502"/>
            <a:ext cx="3365486"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Anshuman Gupta</a:t>
            </a:r>
            <a:endParaRPr dirty="0"/>
          </a:p>
        </p:txBody>
      </p:sp>
      <p:sp>
        <p:nvSpPr>
          <p:cNvPr id="997" name="Google Shape;997;p62"/>
          <p:cNvSpPr txBox="1">
            <a:spLocks noGrp="1"/>
          </p:cNvSpPr>
          <p:nvPr>
            <p:ph type="subTitle" idx="3"/>
          </p:nvPr>
        </p:nvSpPr>
        <p:spPr>
          <a:xfrm>
            <a:off x="3419250" y="416995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20BCE2119</a:t>
            </a:r>
            <a:endParaRPr dirty="0"/>
          </a:p>
        </p:txBody>
      </p:sp>
      <p:sp>
        <p:nvSpPr>
          <p:cNvPr id="998" name="Google Shape;998;p62"/>
          <p:cNvSpPr txBox="1">
            <a:spLocks noGrp="1"/>
          </p:cNvSpPr>
          <p:nvPr>
            <p:ph type="title" idx="4"/>
          </p:nvPr>
        </p:nvSpPr>
        <p:spPr>
          <a:xfrm>
            <a:off x="3336329" y="2042346"/>
            <a:ext cx="2577359"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Fahad </a:t>
            </a:r>
            <a:r>
              <a:rPr lang="en-IN" dirty="0" err="1"/>
              <a:t>Dalwai</a:t>
            </a:r>
            <a:endParaRPr lang="en-IN" dirty="0"/>
          </a:p>
        </p:txBody>
      </p:sp>
      <p:sp>
        <p:nvSpPr>
          <p:cNvPr id="999" name="Google Shape;999;p62"/>
          <p:cNvSpPr txBox="1">
            <a:spLocks noGrp="1"/>
          </p:cNvSpPr>
          <p:nvPr>
            <p:ph type="subTitle" idx="5"/>
          </p:nvPr>
        </p:nvSpPr>
        <p:spPr>
          <a:xfrm>
            <a:off x="3419250" y="3292522"/>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20BCE2258</a:t>
            </a:r>
          </a:p>
        </p:txBody>
      </p:sp>
      <p:sp>
        <p:nvSpPr>
          <p:cNvPr id="14" name="TextBox 13">
            <a:extLst>
              <a:ext uri="{FF2B5EF4-FFF2-40B4-BE49-F238E27FC236}">
                <a16:creationId xmlns:a16="http://schemas.microsoft.com/office/drawing/2014/main" id="{8BD8C148-8C8F-4A2A-A75B-85FEE812873D}"/>
              </a:ext>
            </a:extLst>
          </p:cNvPr>
          <p:cNvSpPr txBox="1"/>
          <p:nvPr/>
        </p:nvSpPr>
        <p:spPr>
          <a:xfrm>
            <a:off x="2286000" y="2991492"/>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000"/>
              <a:buFont typeface="Krona One"/>
              <a:buNone/>
              <a:tabLst/>
              <a:defRPr/>
            </a:pPr>
            <a:r>
              <a:rPr kumimoji="0" lang="en-IN" sz="2000" b="0" i="0" u="none" strike="noStrike" kern="0" cap="none" spc="0" normalizeH="0" baseline="0" noProof="0" dirty="0">
                <a:ln>
                  <a:noFill/>
                </a:ln>
                <a:solidFill>
                  <a:srgbClr val="FFFFFF"/>
                </a:solidFill>
                <a:effectLst/>
                <a:uLnTx/>
                <a:uFillTx/>
                <a:latin typeface="Krona One"/>
                <a:sym typeface="Krona One"/>
              </a:rPr>
              <a:t>Sai Akshara</a:t>
            </a:r>
          </a:p>
        </p:txBody>
      </p:sp>
      <p:sp>
        <p:nvSpPr>
          <p:cNvPr id="16" name="TextBox 15">
            <a:extLst>
              <a:ext uri="{FF2B5EF4-FFF2-40B4-BE49-F238E27FC236}">
                <a16:creationId xmlns:a16="http://schemas.microsoft.com/office/drawing/2014/main" id="{C380A399-7BD9-41CB-A4D8-4413C2AE72F1}"/>
              </a:ext>
            </a:extLst>
          </p:cNvPr>
          <p:cNvSpPr txBox="1"/>
          <p:nvPr/>
        </p:nvSpPr>
        <p:spPr>
          <a:xfrm>
            <a:off x="2286000" y="2486680"/>
            <a:ext cx="45720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C0604"/>
              </a:buClr>
              <a:buSzPts val="1100"/>
              <a:buFont typeface="Arial"/>
              <a:buNone/>
              <a:tabLst/>
              <a:defRPr/>
            </a:pPr>
            <a:r>
              <a:rPr kumimoji="0" lang="en-US" sz="1600" b="0" i="0" u="none" strike="noStrike" kern="0" cap="none" spc="0" normalizeH="0" baseline="0" noProof="0" dirty="0">
                <a:ln>
                  <a:noFill/>
                </a:ln>
                <a:solidFill>
                  <a:srgbClr val="FFFFFF"/>
                </a:solidFill>
                <a:effectLst/>
                <a:uLnTx/>
                <a:uFillTx/>
                <a:latin typeface="Barlow"/>
                <a:sym typeface="Barlow"/>
              </a:rPr>
              <a:t>20BCE0610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3" name="Title 2">
            <a:extLst>
              <a:ext uri="{FF2B5EF4-FFF2-40B4-BE49-F238E27FC236}">
                <a16:creationId xmlns:a16="http://schemas.microsoft.com/office/drawing/2014/main" id="{259D5A95-7BF0-47B7-9C95-79CF95D62BEE}"/>
              </a:ext>
            </a:extLst>
          </p:cNvPr>
          <p:cNvSpPr>
            <a:spLocks noGrp="1"/>
          </p:cNvSpPr>
          <p:nvPr>
            <p:ph type="title"/>
          </p:nvPr>
        </p:nvSpPr>
        <p:spPr>
          <a:xfrm>
            <a:off x="1338469" y="905087"/>
            <a:ext cx="6467061" cy="3333326"/>
          </a:xfrm>
        </p:spPr>
        <p:txBody>
          <a:bodyPr/>
          <a:lstStyle/>
          <a:p>
            <a:r>
              <a:rPr lang="en-IN" sz="6000" dirty="0"/>
              <a:t>THANK YOU</a:t>
            </a:r>
          </a:p>
        </p:txBody>
      </p:sp>
    </p:spTree>
    <p:extLst>
      <p:ext uri="{BB962C8B-B14F-4D97-AF65-F5344CB8AC3E}">
        <p14:creationId xmlns:p14="http://schemas.microsoft.com/office/powerpoint/2010/main" val="718020210"/>
      </p:ext>
    </p:extLst>
  </p:cSld>
  <p:clrMapOvr>
    <a:masterClrMapping/>
  </p:clrMapOvr>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946</Words>
  <Application>Microsoft Office PowerPoint</Application>
  <PresentationFormat>On-screen Show (16:9)</PresentationFormat>
  <Paragraphs>40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Krona One</vt:lpstr>
      <vt:lpstr>Barlow</vt:lpstr>
      <vt:lpstr>Arial</vt:lpstr>
      <vt:lpstr>Oswald</vt:lpstr>
      <vt:lpstr>Blood Bank Center by Slidesgo</vt:lpstr>
      <vt:lpstr>BLOOD BANK DONOR MANAGEMENT SYSTEM</vt:lpstr>
      <vt:lpstr>ABOUT THE PROJECT</vt:lpstr>
      <vt:lpstr>Abstract</vt:lpstr>
      <vt:lpstr>Problem Statement</vt:lpstr>
      <vt:lpstr>PowerPoint Presentation</vt:lpstr>
      <vt:lpstr>Process Flow Diagram</vt:lpstr>
      <vt:lpstr>MODULES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DONOR MANAGEMENT SYSTEM</dc:title>
  <cp:lastModifiedBy>Rajarshi</cp:lastModifiedBy>
  <cp:revision>4</cp:revision>
  <dcterms:modified xsi:type="dcterms:W3CDTF">2023-07-28T20:21:18Z</dcterms:modified>
</cp:coreProperties>
</file>